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368" r:id="rId2"/>
    <p:sldId id="374" r:id="rId3"/>
    <p:sldId id="572" r:id="rId4"/>
    <p:sldId id="573" r:id="rId5"/>
    <p:sldId id="574" r:id="rId6"/>
    <p:sldId id="575" r:id="rId7"/>
    <p:sldId id="581" r:id="rId8"/>
    <p:sldId id="576" r:id="rId9"/>
    <p:sldId id="578" r:id="rId10"/>
    <p:sldId id="579" r:id="rId11"/>
    <p:sldId id="580" r:id="rId12"/>
    <p:sldId id="577" r:id="rId13"/>
    <p:sldId id="362" r:id="rId14"/>
  </p:sldIdLst>
  <p:sldSz cx="12188825"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25">
          <p15:clr>
            <a:srgbClr val="A4A3A4"/>
          </p15:clr>
        </p15:guide>
        <p15:guide id="2" orient="horz" pos="3878">
          <p15:clr>
            <a:srgbClr val="A4A3A4"/>
          </p15:clr>
        </p15:guide>
        <p15:guide id="3" pos="232">
          <p15:clr>
            <a:srgbClr val="A4A3A4"/>
          </p15:clr>
        </p15:guide>
        <p15:guide id="4" pos="744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B6B6B"/>
    <a:srgbClr val="EBEFF2"/>
    <a:srgbClr val="E2D18E"/>
    <a:srgbClr val="005765"/>
    <a:srgbClr val="0A2E2A"/>
    <a:srgbClr val="5D7872"/>
    <a:srgbClr val="008FD8"/>
    <a:srgbClr val="01214A"/>
    <a:srgbClr val="6B6C6C"/>
    <a:srgbClr val="C6A9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136" autoAdjust="0"/>
    <p:restoredTop sz="94660"/>
  </p:normalViewPr>
  <p:slideViewPr>
    <p:cSldViewPr snapToGrid="0">
      <p:cViewPr varScale="1">
        <p:scale>
          <a:sx n="108" d="100"/>
          <a:sy n="108" d="100"/>
        </p:scale>
        <p:origin x="990" y="102"/>
      </p:cViewPr>
      <p:guideLst>
        <p:guide orient="horz" pos="1125"/>
        <p:guide orient="horz" pos="3878"/>
        <p:guide pos="232"/>
        <p:guide pos="7446"/>
      </p:guideLst>
    </p:cSldViewPr>
  </p:slideViewPr>
  <p:notesTextViewPr>
    <p:cViewPr>
      <p:scale>
        <a:sx n="1" d="1"/>
        <a:sy n="1" d="1"/>
      </p:scale>
      <p:origin x="0" y="0"/>
    </p:cViewPr>
  </p:notesTextViewPr>
  <p:sorterViewPr>
    <p:cViewPr>
      <p:scale>
        <a:sx n="100" d="100"/>
        <a:sy n="100" d="100"/>
      </p:scale>
      <p:origin x="0" y="-27273"/>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2257260077103396E-2"/>
          <c:y val="0.20413894632968363"/>
          <c:w val="0.92780424430038932"/>
          <c:h val="0.66391640032924193"/>
        </c:manualLayout>
      </c:layout>
      <c:lineChart>
        <c:grouping val="standard"/>
        <c:varyColors val="0"/>
        <c:ser>
          <c:idx val="0"/>
          <c:order val="0"/>
          <c:tx>
            <c:strRef>
              <c:f>Sheet1!$B$1</c:f>
              <c:strCache>
                <c:ptCount val="1"/>
                <c:pt idx="0">
                  <c:v>S&amp;P Multiples</c:v>
                </c:pt>
              </c:strCache>
            </c:strRef>
          </c:tx>
          <c:spPr>
            <a:ln w="12700" cap="rnd">
              <a:solidFill>
                <a:schemeClr val="accent1"/>
              </a:solidFill>
              <a:round/>
            </a:ln>
            <a:effectLst/>
          </c:spPr>
          <c:marker>
            <c:symbol val="none"/>
          </c:marker>
          <c:cat>
            <c:numRef>
              <c:f>Sheet1!$A$2:$A$3654</c:f>
              <c:numCache>
                <c:formatCode>m/d/yyyy</c:formatCode>
                <c:ptCount val="3653"/>
                <c:pt idx="0">
                  <c:v>29586</c:v>
                </c:pt>
                <c:pt idx="1">
                  <c:v>29617</c:v>
                </c:pt>
                <c:pt idx="2">
                  <c:v>29645</c:v>
                </c:pt>
                <c:pt idx="3">
                  <c:v>29676</c:v>
                </c:pt>
                <c:pt idx="4">
                  <c:v>29706</c:v>
                </c:pt>
                <c:pt idx="5">
                  <c:v>29737</c:v>
                </c:pt>
                <c:pt idx="6">
                  <c:v>29767</c:v>
                </c:pt>
                <c:pt idx="7">
                  <c:v>29798</c:v>
                </c:pt>
                <c:pt idx="8">
                  <c:v>29829</c:v>
                </c:pt>
                <c:pt idx="9">
                  <c:v>29859</c:v>
                </c:pt>
                <c:pt idx="10">
                  <c:v>29890</c:v>
                </c:pt>
                <c:pt idx="11">
                  <c:v>29920</c:v>
                </c:pt>
                <c:pt idx="12">
                  <c:v>29951</c:v>
                </c:pt>
                <c:pt idx="13">
                  <c:v>29982</c:v>
                </c:pt>
                <c:pt idx="14">
                  <c:v>30010</c:v>
                </c:pt>
                <c:pt idx="15">
                  <c:v>30041</c:v>
                </c:pt>
                <c:pt idx="16">
                  <c:v>30071</c:v>
                </c:pt>
                <c:pt idx="17">
                  <c:v>30102</c:v>
                </c:pt>
                <c:pt idx="18">
                  <c:v>30132</c:v>
                </c:pt>
                <c:pt idx="19">
                  <c:v>30163</c:v>
                </c:pt>
                <c:pt idx="20">
                  <c:v>30194</c:v>
                </c:pt>
                <c:pt idx="21">
                  <c:v>30224</c:v>
                </c:pt>
                <c:pt idx="22">
                  <c:v>30255</c:v>
                </c:pt>
                <c:pt idx="23">
                  <c:v>30285</c:v>
                </c:pt>
                <c:pt idx="24">
                  <c:v>30316</c:v>
                </c:pt>
                <c:pt idx="25">
                  <c:v>30347</c:v>
                </c:pt>
                <c:pt idx="26">
                  <c:v>30375</c:v>
                </c:pt>
                <c:pt idx="27">
                  <c:v>30406</c:v>
                </c:pt>
                <c:pt idx="28">
                  <c:v>30436</c:v>
                </c:pt>
                <c:pt idx="29">
                  <c:v>30467</c:v>
                </c:pt>
                <c:pt idx="30">
                  <c:v>30497</c:v>
                </c:pt>
                <c:pt idx="31">
                  <c:v>30528</c:v>
                </c:pt>
                <c:pt idx="32">
                  <c:v>30559</c:v>
                </c:pt>
                <c:pt idx="33">
                  <c:v>30589</c:v>
                </c:pt>
                <c:pt idx="34">
                  <c:v>30620</c:v>
                </c:pt>
                <c:pt idx="35">
                  <c:v>30650</c:v>
                </c:pt>
                <c:pt idx="36">
                  <c:v>30681</c:v>
                </c:pt>
                <c:pt idx="37">
                  <c:v>30712</c:v>
                </c:pt>
                <c:pt idx="38">
                  <c:v>30741</c:v>
                </c:pt>
                <c:pt idx="39">
                  <c:v>30772</c:v>
                </c:pt>
                <c:pt idx="40">
                  <c:v>30802</c:v>
                </c:pt>
                <c:pt idx="41">
                  <c:v>30833</c:v>
                </c:pt>
                <c:pt idx="42">
                  <c:v>30863</c:v>
                </c:pt>
                <c:pt idx="43">
                  <c:v>30894</c:v>
                </c:pt>
                <c:pt idx="44">
                  <c:v>30925</c:v>
                </c:pt>
                <c:pt idx="45">
                  <c:v>30955</c:v>
                </c:pt>
                <c:pt idx="46">
                  <c:v>30986</c:v>
                </c:pt>
                <c:pt idx="47">
                  <c:v>31016</c:v>
                </c:pt>
                <c:pt idx="48">
                  <c:v>31047</c:v>
                </c:pt>
                <c:pt idx="49">
                  <c:v>31078</c:v>
                </c:pt>
                <c:pt idx="50">
                  <c:v>31106</c:v>
                </c:pt>
                <c:pt idx="51">
                  <c:v>31137</c:v>
                </c:pt>
                <c:pt idx="52">
                  <c:v>31167</c:v>
                </c:pt>
                <c:pt idx="53">
                  <c:v>31198</c:v>
                </c:pt>
                <c:pt idx="54">
                  <c:v>31228</c:v>
                </c:pt>
                <c:pt idx="55">
                  <c:v>31259</c:v>
                </c:pt>
                <c:pt idx="56">
                  <c:v>31290</c:v>
                </c:pt>
                <c:pt idx="57">
                  <c:v>31320</c:v>
                </c:pt>
                <c:pt idx="58">
                  <c:v>31351</c:v>
                </c:pt>
                <c:pt idx="59">
                  <c:v>31381</c:v>
                </c:pt>
                <c:pt idx="60">
                  <c:v>31412</c:v>
                </c:pt>
                <c:pt idx="61">
                  <c:v>31443</c:v>
                </c:pt>
                <c:pt idx="62">
                  <c:v>31471</c:v>
                </c:pt>
                <c:pt idx="63">
                  <c:v>31502</c:v>
                </c:pt>
                <c:pt idx="64">
                  <c:v>31532</c:v>
                </c:pt>
                <c:pt idx="65">
                  <c:v>31563</c:v>
                </c:pt>
                <c:pt idx="66">
                  <c:v>31593</c:v>
                </c:pt>
                <c:pt idx="67">
                  <c:v>31624</c:v>
                </c:pt>
                <c:pt idx="68">
                  <c:v>31655</c:v>
                </c:pt>
                <c:pt idx="69">
                  <c:v>31685</c:v>
                </c:pt>
                <c:pt idx="70">
                  <c:v>31716</c:v>
                </c:pt>
                <c:pt idx="71">
                  <c:v>31746</c:v>
                </c:pt>
                <c:pt idx="72">
                  <c:v>31777</c:v>
                </c:pt>
                <c:pt idx="73">
                  <c:v>31808</c:v>
                </c:pt>
                <c:pt idx="74">
                  <c:v>31836</c:v>
                </c:pt>
                <c:pt idx="75">
                  <c:v>31867</c:v>
                </c:pt>
                <c:pt idx="76">
                  <c:v>31897</c:v>
                </c:pt>
                <c:pt idx="77">
                  <c:v>31928</c:v>
                </c:pt>
                <c:pt idx="78">
                  <c:v>31958</c:v>
                </c:pt>
                <c:pt idx="79">
                  <c:v>31989</c:v>
                </c:pt>
                <c:pt idx="80">
                  <c:v>32020</c:v>
                </c:pt>
                <c:pt idx="81">
                  <c:v>32050</c:v>
                </c:pt>
                <c:pt idx="82">
                  <c:v>32081</c:v>
                </c:pt>
                <c:pt idx="83">
                  <c:v>32111</c:v>
                </c:pt>
                <c:pt idx="84">
                  <c:v>32142</c:v>
                </c:pt>
                <c:pt idx="85">
                  <c:v>32173</c:v>
                </c:pt>
                <c:pt idx="86">
                  <c:v>32202</c:v>
                </c:pt>
                <c:pt idx="87">
                  <c:v>32233</c:v>
                </c:pt>
                <c:pt idx="88">
                  <c:v>32263</c:v>
                </c:pt>
                <c:pt idx="89">
                  <c:v>32294</c:v>
                </c:pt>
                <c:pt idx="90">
                  <c:v>32324</c:v>
                </c:pt>
                <c:pt idx="91">
                  <c:v>32355</c:v>
                </c:pt>
                <c:pt idx="92">
                  <c:v>32386</c:v>
                </c:pt>
                <c:pt idx="93">
                  <c:v>32416</c:v>
                </c:pt>
                <c:pt idx="94">
                  <c:v>32447</c:v>
                </c:pt>
                <c:pt idx="95">
                  <c:v>32477</c:v>
                </c:pt>
                <c:pt idx="96">
                  <c:v>32508</c:v>
                </c:pt>
                <c:pt idx="97">
                  <c:v>32539</c:v>
                </c:pt>
                <c:pt idx="98">
                  <c:v>32567</c:v>
                </c:pt>
                <c:pt idx="99">
                  <c:v>32598</c:v>
                </c:pt>
                <c:pt idx="100">
                  <c:v>32628</c:v>
                </c:pt>
                <c:pt idx="101">
                  <c:v>32659</c:v>
                </c:pt>
                <c:pt idx="102">
                  <c:v>32689</c:v>
                </c:pt>
                <c:pt idx="103">
                  <c:v>32720</c:v>
                </c:pt>
                <c:pt idx="104">
                  <c:v>32751</c:v>
                </c:pt>
                <c:pt idx="105">
                  <c:v>32781</c:v>
                </c:pt>
                <c:pt idx="106">
                  <c:v>32812</c:v>
                </c:pt>
                <c:pt idx="107">
                  <c:v>32842</c:v>
                </c:pt>
                <c:pt idx="108">
                  <c:v>32873</c:v>
                </c:pt>
                <c:pt idx="109">
                  <c:v>32904</c:v>
                </c:pt>
                <c:pt idx="110">
                  <c:v>32932</c:v>
                </c:pt>
                <c:pt idx="111">
                  <c:v>32963</c:v>
                </c:pt>
                <c:pt idx="112">
                  <c:v>32993</c:v>
                </c:pt>
                <c:pt idx="113">
                  <c:v>33024</c:v>
                </c:pt>
                <c:pt idx="114">
                  <c:v>33054</c:v>
                </c:pt>
                <c:pt idx="115">
                  <c:v>33085</c:v>
                </c:pt>
                <c:pt idx="116">
                  <c:v>33116</c:v>
                </c:pt>
                <c:pt idx="117">
                  <c:v>33146</c:v>
                </c:pt>
                <c:pt idx="118">
                  <c:v>33177</c:v>
                </c:pt>
                <c:pt idx="119">
                  <c:v>33207</c:v>
                </c:pt>
                <c:pt idx="120">
                  <c:v>33238</c:v>
                </c:pt>
                <c:pt idx="121">
                  <c:v>33269</c:v>
                </c:pt>
                <c:pt idx="122">
                  <c:v>33297</c:v>
                </c:pt>
                <c:pt idx="123">
                  <c:v>33328</c:v>
                </c:pt>
                <c:pt idx="124">
                  <c:v>33358</c:v>
                </c:pt>
                <c:pt idx="125">
                  <c:v>33389</c:v>
                </c:pt>
                <c:pt idx="126">
                  <c:v>33419</c:v>
                </c:pt>
                <c:pt idx="127">
                  <c:v>33450</c:v>
                </c:pt>
                <c:pt idx="128">
                  <c:v>33481</c:v>
                </c:pt>
                <c:pt idx="129">
                  <c:v>33511</c:v>
                </c:pt>
                <c:pt idx="130">
                  <c:v>33542</c:v>
                </c:pt>
                <c:pt idx="131">
                  <c:v>33572</c:v>
                </c:pt>
                <c:pt idx="132">
                  <c:v>33603</c:v>
                </c:pt>
                <c:pt idx="133">
                  <c:v>33634</c:v>
                </c:pt>
                <c:pt idx="134">
                  <c:v>33663</c:v>
                </c:pt>
                <c:pt idx="135">
                  <c:v>33694</c:v>
                </c:pt>
                <c:pt idx="136">
                  <c:v>33724</c:v>
                </c:pt>
                <c:pt idx="137">
                  <c:v>33755</c:v>
                </c:pt>
                <c:pt idx="138">
                  <c:v>33785</c:v>
                </c:pt>
                <c:pt idx="139">
                  <c:v>33816</c:v>
                </c:pt>
                <c:pt idx="140">
                  <c:v>33847</c:v>
                </c:pt>
                <c:pt idx="141">
                  <c:v>33877</c:v>
                </c:pt>
                <c:pt idx="142">
                  <c:v>33908</c:v>
                </c:pt>
                <c:pt idx="143">
                  <c:v>33938</c:v>
                </c:pt>
                <c:pt idx="144">
                  <c:v>33969</c:v>
                </c:pt>
                <c:pt idx="145">
                  <c:v>34000</c:v>
                </c:pt>
                <c:pt idx="146">
                  <c:v>34028</c:v>
                </c:pt>
                <c:pt idx="147">
                  <c:v>34059</c:v>
                </c:pt>
                <c:pt idx="148">
                  <c:v>34089</c:v>
                </c:pt>
                <c:pt idx="149">
                  <c:v>34120</c:v>
                </c:pt>
                <c:pt idx="150">
                  <c:v>34150</c:v>
                </c:pt>
                <c:pt idx="151">
                  <c:v>34181</c:v>
                </c:pt>
                <c:pt idx="152">
                  <c:v>34212</c:v>
                </c:pt>
                <c:pt idx="153">
                  <c:v>34242</c:v>
                </c:pt>
                <c:pt idx="154">
                  <c:v>34273</c:v>
                </c:pt>
                <c:pt idx="155">
                  <c:v>34303</c:v>
                </c:pt>
                <c:pt idx="156">
                  <c:v>34334</c:v>
                </c:pt>
                <c:pt idx="157">
                  <c:v>34365</c:v>
                </c:pt>
                <c:pt idx="158">
                  <c:v>34393</c:v>
                </c:pt>
                <c:pt idx="159">
                  <c:v>34424</c:v>
                </c:pt>
                <c:pt idx="160">
                  <c:v>34454</c:v>
                </c:pt>
                <c:pt idx="161">
                  <c:v>34485</c:v>
                </c:pt>
                <c:pt idx="162">
                  <c:v>34515</c:v>
                </c:pt>
                <c:pt idx="163">
                  <c:v>34546</c:v>
                </c:pt>
                <c:pt idx="164">
                  <c:v>34577</c:v>
                </c:pt>
                <c:pt idx="165">
                  <c:v>34607</c:v>
                </c:pt>
                <c:pt idx="166">
                  <c:v>34638</c:v>
                </c:pt>
                <c:pt idx="167">
                  <c:v>34668</c:v>
                </c:pt>
                <c:pt idx="168">
                  <c:v>34699</c:v>
                </c:pt>
                <c:pt idx="169">
                  <c:v>34730</c:v>
                </c:pt>
                <c:pt idx="170">
                  <c:v>34758</c:v>
                </c:pt>
                <c:pt idx="171">
                  <c:v>34789</c:v>
                </c:pt>
                <c:pt idx="172">
                  <c:v>34819</c:v>
                </c:pt>
                <c:pt idx="173">
                  <c:v>34850</c:v>
                </c:pt>
                <c:pt idx="174">
                  <c:v>34880</c:v>
                </c:pt>
                <c:pt idx="175">
                  <c:v>34911</c:v>
                </c:pt>
                <c:pt idx="176">
                  <c:v>34942</c:v>
                </c:pt>
                <c:pt idx="177">
                  <c:v>34972</c:v>
                </c:pt>
                <c:pt idx="178">
                  <c:v>35003</c:v>
                </c:pt>
                <c:pt idx="179">
                  <c:v>35033</c:v>
                </c:pt>
                <c:pt idx="180">
                  <c:v>35064</c:v>
                </c:pt>
                <c:pt idx="181">
                  <c:v>35095</c:v>
                </c:pt>
                <c:pt idx="182">
                  <c:v>35124</c:v>
                </c:pt>
                <c:pt idx="183">
                  <c:v>35155</c:v>
                </c:pt>
                <c:pt idx="184">
                  <c:v>35185</c:v>
                </c:pt>
                <c:pt idx="185">
                  <c:v>35216</c:v>
                </c:pt>
                <c:pt idx="186">
                  <c:v>35246</c:v>
                </c:pt>
                <c:pt idx="187">
                  <c:v>35277</c:v>
                </c:pt>
                <c:pt idx="188">
                  <c:v>35308</c:v>
                </c:pt>
                <c:pt idx="189">
                  <c:v>35338</c:v>
                </c:pt>
                <c:pt idx="190">
                  <c:v>35369</c:v>
                </c:pt>
                <c:pt idx="191">
                  <c:v>35399</c:v>
                </c:pt>
                <c:pt idx="192">
                  <c:v>35430</c:v>
                </c:pt>
                <c:pt idx="193">
                  <c:v>35461</c:v>
                </c:pt>
                <c:pt idx="194">
                  <c:v>35489</c:v>
                </c:pt>
                <c:pt idx="195">
                  <c:v>35520</c:v>
                </c:pt>
                <c:pt idx="196">
                  <c:v>35550</c:v>
                </c:pt>
                <c:pt idx="197">
                  <c:v>35581</c:v>
                </c:pt>
                <c:pt idx="198">
                  <c:v>35611</c:v>
                </c:pt>
                <c:pt idx="199">
                  <c:v>35642</c:v>
                </c:pt>
                <c:pt idx="200">
                  <c:v>35673</c:v>
                </c:pt>
                <c:pt idx="201">
                  <c:v>35703</c:v>
                </c:pt>
                <c:pt idx="202">
                  <c:v>35734</c:v>
                </c:pt>
                <c:pt idx="203">
                  <c:v>35764</c:v>
                </c:pt>
                <c:pt idx="204">
                  <c:v>35795</c:v>
                </c:pt>
                <c:pt idx="205">
                  <c:v>35826</c:v>
                </c:pt>
                <c:pt idx="206">
                  <c:v>35854</c:v>
                </c:pt>
                <c:pt idx="207">
                  <c:v>35885</c:v>
                </c:pt>
                <c:pt idx="208">
                  <c:v>35915</c:v>
                </c:pt>
                <c:pt idx="209">
                  <c:v>35946</c:v>
                </c:pt>
                <c:pt idx="210">
                  <c:v>35976</c:v>
                </c:pt>
                <c:pt idx="211">
                  <c:v>36007</c:v>
                </c:pt>
                <c:pt idx="212">
                  <c:v>36038</c:v>
                </c:pt>
                <c:pt idx="213">
                  <c:v>36068</c:v>
                </c:pt>
                <c:pt idx="214">
                  <c:v>36099</c:v>
                </c:pt>
                <c:pt idx="215">
                  <c:v>36129</c:v>
                </c:pt>
                <c:pt idx="216">
                  <c:v>36160</c:v>
                </c:pt>
                <c:pt idx="217">
                  <c:v>36191</c:v>
                </c:pt>
                <c:pt idx="218">
                  <c:v>36219</c:v>
                </c:pt>
                <c:pt idx="219">
                  <c:v>36250</c:v>
                </c:pt>
                <c:pt idx="220">
                  <c:v>36280</c:v>
                </c:pt>
                <c:pt idx="221">
                  <c:v>36311</c:v>
                </c:pt>
                <c:pt idx="222">
                  <c:v>36341</c:v>
                </c:pt>
                <c:pt idx="223">
                  <c:v>36372</c:v>
                </c:pt>
                <c:pt idx="224">
                  <c:v>36403</c:v>
                </c:pt>
                <c:pt idx="225">
                  <c:v>36433</c:v>
                </c:pt>
                <c:pt idx="226">
                  <c:v>36464</c:v>
                </c:pt>
                <c:pt idx="227">
                  <c:v>36494</c:v>
                </c:pt>
                <c:pt idx="228">
                  <c:v>36525</c:v>
                </c:pt>
                <c:pt idx="229">
                  <c:v>36556</c:v>
                </c:pt>
                <c:pt idx="230">
                  <c:v>36585</c:v>
                </c:pt>
                <c:pt idx="231">
                  <c:v>36616</c:v>
                </c:pt>
                <c:pt idx="232">
                  <c:v>36646</c:v>
                </c:pt>
                <c:pt idx="233">
                  <c:v>36677</c:v>
                </c:pt>
                <c:pt idx="234">
                  <c:v>36707</c:v>
                </c:pt>
                <c:pt idx="235">
                  <c:v>36738</c:v>
                </c:pt>
                <c:pt idx="236">
                  <c:v>36769</c:v>
                </c:pt>
                <c:pt idx="237">
                  <c:v>36799</c:v>
                </c:pt>
                <c:pt idx="238">
                  <c:v>36830</c:v>
                </c:pt>
                <c:pt idx="239">
                  <c:v>36860</c:v>
                </c:pt>
                <c:pt idx="240">
                  <c:v>36891</c:v>
                </c:pt>
                <c:pt idx="241">
                  <c:v>36922</c:v>
                </c:pt>
                <c:pt idx="242">
                  <c:v>36950</c:v>
                </c:pt>
                <c:pt idx="243">
                  <c:v>36981</c:v>
                </c:pt>
                <c:pt idx="244">
                  <c:v>37011</c:v>
                </c:pt>
                <c:pt idx="245">
                  <c:v>37042</c:v>
                </c:pt>
                <c:pt idx="246">
                  <c:v>37072</c:v>
                </c:pt>
                <c:pt idx="247">
                  <c:v>37103</c:v>
                </c:pt>
                <c:pt idx="248">
                  <c:v>37134</c:v>
                </c:pt>
                <c:pt idx="249">
                  <c:v>37164</c:v>
                </c:pt>
                <c:pt idx="250">
                  <c:v>37195</c:v>
                </c:pt>
                <c:pt idx="251">
                  <c:v>37225</c:v>
                </c:pt>
                <c:pt idx="252">
                  <c:v>37256</c:v>
                </c:pt>
                <c:pt idx="253">
                  <c:v>37287</c:v>
                </c:pt>
                <c:pt idx="254">
                  <c:v>37315</c:v>
                </c:pt>
                <c:pt idx="255">
                  <c:v>37346</c:v>
                </c:pt>
                <c:pt idx="256">
                  <c:v>37376</c:v>
                </c:pt>
                <c:pt idx="257">
                  <c:v>37407</c:v>
                </c:pt>
                <c:pt idx="258">
                  <c:v>37437</c:v>
                </c:pt>
                <c:pt idx="259">
                  <c:v>37468</c:v>
                </c:pt>
                <c:pt idx="260">
                  <c:v>37499</c:v>
                </c:pt>
                <c:pt idx="261">
                  <c:v>37529</c:v>
                </c:pt>
                <c:pt idx="262">
                  <c:v>37560</c:v>
                </c:pt>
                <c:pt idx="263">
                  <c:v>37590</c:v>
                </c:pt>
                <c:pt idx="264">
                  <c:v>37621</c:v>
                </c:pt>
                <c:pt idx="265">
                  <c:v>37652</c:v>
                </c:pt>
                <c:pt idx="266">
                  <c:v>37680</c:v>
                </c:pt>
                <c:pt idx="267">
                  <c:v>37711</c:v>
                </c:pt>
                <c:pt idx="268">
                  <c:v>37741</c:v>
                </c:pt>
                <c:pt idx="269">
                  <c:v>37772</c:v>
                </c:pt>
                <c:pt idx="270">
                  <c:v>37802</c:v>
                </c:pt>
                <c:pt idx="271">
                  <c:v>37833</c:v>
                </c:pt>
                <c:pt idx="272">
                  <c:v>37864</c:v>
                </c:pt>
                <c:pt idx="273">
                  <c:v>37894</c:v>
                </c:pt>
                <c:pt idx="274">
                  <c:v>37925</c:v>
                </c:pt>
                <c:pt idx="275">
                  <c:v>37955</c:v>
                </c:pt>
                <c:pt idx="276">
                  <c:v>37986</c:v>
                </c:pt>
                <c:pt idx="277">
                  <c:v>38017</c:v>
                </c:pt>
                <c:pt idx="278">
                  <c:v>38046</c:v>
                </c:pt>
                <c:pt idx="279">
                  <c:v>38077</c:v>
                </c:pt>
                <c:pt idx="280">
                  <c:v>38107</c:v>
                </c:pt>
                <c:pt idx="281">
                  <c:v>38138</c:v>
                </c:pt>
                <c:pt idx="282">
                  <c:v>38168</c:v>
                </c:pt>
                <c:pt idx="283">
                  <c:v>38199</c:v>
                </c:pt>
                <c:pt idx="284">
                  <c:v>38230</c:v>
                </c:pt>
                <c:pt idx="285">
                  <c:v>38260</c:v>
                </c:pt>
                <c:pt idx="286">
                  <c:v>38291</c:v>
                </c:pt>
                <c:pt idx="287">
                  <c:v>38321</c:v>
                </c:pt>
                <c:pt idx="288">
                  <c:v>38352</c:v>
                </c:pt>
                <c:pt idx="289">
                  <c:v>38383</c:v>
                </c:pt>
                <c:pt idx="290">
                  <c:v>38411</c:v>
                </c:pt>
                <c:pt idx="291">
                  <c:v>38442</c:v>
                </c:pt>
                <c:pt idx="292">
                  <c:v>38472</c:v>
                </c:pt>
                <c:pt idx="293">
                  <c:v>38503</c:v>
                </c:pt>
                <c:pt idx="294">
                  <c:v>38533</c:v>
                </c:pt>
                <c:pt idx="295">
                  <c:v>38564</c:v>
                </c:pt>
                <c:pt idx="296">
                  <c:v>38595</c:v>
                </c:pt>
                <c:pt idx="297">
                  <c:v>38625</c:v>
                </c:pt>
                <c:pt idx="298">
                  <c:v>38656</c:v>
                </c:pt>
                <c:pt idx="299">
                  <c:v>38686</c:v>
                </c:pt>
                <c:pt idx="300">
                  <c:v>38717</c:v>
                </c:pt>
                <c:pt idx="301">
                  <c:v>38748</c:v>
                </c:pt>
                <c:pt idx="302">
                  <c:v>38776</c:v>
                </c:pt>
                <c:pt idx="303">
                  <c:v>38807</c:v>
                </c:pt>
                <c:pt idx="304">
                  <c:v>38837</c:v>
                </c:pt>
                <c:pt idx="305">
                  <c:v>38868</c:v>
                </c:pt>
                <c:pt idx="306">
                  <c:v>38898</c:v>
                </c:pt>
                <c:pt idx="307">
                  <c:v>38929</c:v>
                </c:pt>
                <c:pt idx="308">
                  <c:v>38960</c:v>
                </c:pt>
                <c:pt idx="309">
                  <c:v>38990</c:v>
                </c:pt>
                <c:pt idx="310">
                  <c:v>39021</c:v>
                </c:pt>
                <c:pt idx="311">
                  <c:v>39051</c:v>
                </c:pt>
                <c:pt idx="312">
                  <c:v>39082</c:v>
                </c:pt>
                <c:pt idx="313">
                  <c:v>39113</c:v>
                </c:pt>
                <c:pt idx="314">
                  <c:v>39141</c:v>
                </c:pt>
                <c:pt idx="315">
                  <c:v>39172</c:v>
                </c:pt>
                <c:pt idx="316">
                  <c:v>39202</c:v>
                </c:pt>
                <c:pt idx="317">
                  <c:v>39233</c:v>
                </c:pt>
                <c:pt idx="318">
                  <c:v>39263</c:v>
                </c:pt>
                <c:pt idx="319">
                  <c:v>39294</c:v>
                </c:pt>
                <c:pt idx="320">
                  <c:v>39325</c:v>
                </c:pt>
                <c:pt idx="321">
                  <c:v>39355</c:v>
                </c:pt>
                <c:pt idx="322">
                  <c:v>39386</c:v>
                </c:pt>
                <c:pt idx="323">
                  <c:v>39416</c:v>
                </c:pt>
                <c:pt idx="324">
                  <c:v>39447</c:v>
                </c:pt>
                <c:pt idx="325">
                  <c:v>39478</c:v>
                </c:pt>
                <c:pt idx="326">
                  <c:v>39507</c:v>
                </c:pt>
                <c:pt idx="327">
                  <c:v>39538</c:v>
                </c:pt>
                <c:pt idx="328">
                  <c:v>39568</c:v>
                </c:pt>
                <c:pt idx="329">
                  <c:v>39599</c:v>
                </c:pt>
                <c:pt idx="330">
                  <c:v>39629</c:v>
                </c:pt>
                <c:pt idx="331">
                  <c:v>39660</c:v>
                </c:pt>
                <c:pt idx="332">
                  <c:v>39691</c:v>
                </c:pt>
                <c:pt idx="333">
                  <c:v>39721</c:v>
                </c:pt>
                <c:pt idx="334">
                  <c:v>39752</c:v>
                </c:pt>
                <c:pt idx="335">
                  <c:v>39782</c:v>
                </c:pt>
                <c:pt idx="336">
                  <c:v>39813</c:v>
                </c:pt>
                <c:pt idx="337">
                  <c:v>39844</c:v>
                </c:pt>
                <c:pt idx="338">
                  <c:v>39872</c:v>
                </c:pt>
                <c:pt idx="339">
                  <c:v>39903</c:v>
                </c:pt>
                <c:pt idx="340">
                  <c:v>39933</c:v>
                </c:pt>
                <c:pt idx="341">
                  <c:v>39964</c:v>
                </c:pt>
                <c:pt idx="342">
                  <c:v>39994</c:v>
                </c:pt>
                <c:pt idx="343">
                  <c:v>40025</c:v>
                </c:pt>
                <c:pt idx="344">
                  <c:v>40056</c:v>
                </c:pt>
                <c:pt idx="345">
                  <c:v>40086</c:v>
                </c:pt>
                <c:pt idx="346">
                  <c:v>40117</c:v>
                </c:pt>
                <c:pt idx="347">
                  <c:v>40147</c:v>
                </c:pt>
                <c:pt idx="348">
                  <c:v>40178</c:v>
                </c:pt>
                <c:pt idx="349">
                  <c:v>40209</c:v>
                </c:pt>
                <c:pt idx="350">
                  <c:v>40237</c:v>
                </c:pt>
                <c:pt idx="351">
                  <c:v>40268</c:v>
                </c:pt>
                <c:pt idx="352">
                  <c:v>40298</c:v>
                </c:pt>
                <c:pt idx="353">
                  <c:v>40329</c:v>
                </c:pt>
                <c:pt idx="354">
                  <c:v>40359</c:v>
                </c:pt>
                <c:pt idx="355">
                  <c:v>40390</c:v>
                </c:pt>
                <c:pt idx="356">
                  <c:v>40421</c:v>
                </c:pt>
                <c:pt idx="357">
                  <c:v>40451</c:v>
                </c:pt>
                <c:pt idx="358">
                  <c:v>40482</c:v>
                </c:pt>
                <c:pt idx="359">
                  <c:v>40512</c:v>
                </c:pt>
                <c:pt idx="360">
                  <c:v>40543</c:v>
                </c:pt>
                <c:pt idx="361">
                  <c:v>40574</c:v>
                </c:pt>
                <c:pt idx="362">
                  <c:v>40602</c:v>
                </c:pt>
                <c:pt idx="363">
                  <c:v>40633</c:v>
                </c:pt>
                <c:pt idx="364">
                  <c:v>40663</c:v>
                </c:pt>
                <c:pt idx="365">
                  <c:v>40694</c:v>
                </c:pt>
                <c:pt idx="366">
                  <c:v>40724</c:v>
                </c:pt>
                <c:pt idx="367">
                  <c:v>40755</c:v>
                </c:pt>
                <c:pt idx="368">
                  <c:v>40786</c:v>
                </c:pt>
                <c:pt idx="369">
                  <c:v>40816</c:v>
                </c:pt>
                <c:pt idx="370">
                  <c:v>40847</c:v>
                </c:pt>
                <c:pt idx="371">
                  <c:v>40877</c:v>
                </c:pt>
                <c:pt idx="372">
                  <c:v>40908</c:v>
                </c:pt>
                <c:pt idx="373">
                  <c:v>40939</c:v>
                </c:pt>
                <c:pt idx="374">
                  <c:v>40968</c:v>
                </c:pt>
                <c:pt idx="375">
                  <c:v>40999</c:v>
                </c:pt>
                <c:pt idx="376">
                  <c:v>41029</c:v>
                </c:pt>
                <c:pt idx="377">
                  <c:v>41060</c:v>
                </c:pt>
                <c:pt idx="378">
                  <c:v>41090</c:v>
                </c:pt>
                <c:pt idx="379">
                  <c:v>41121</c:v>
                </c:pt>
                <c:pt idx="380">
                  <c:v>41152</c:v>
                </c:pt>
                <c:pt idx="381">
                  <c:v>41182</c:v>
                </c:pt>
                <c:pt idx="382">
                  <c:v>41213</c:v>
                </c:pt>
                <c:pt idx="383">
                  <c:v>41243</c:v>
                </c:pt>
                <c:pt idx="384">
                  <c:v>41274</c:v>
                </c:pt>
                <c:pt idx="385">
                  <c:v>41305</c:v>
                </c:pt>
                <c:pt idx="386">
                  <c:v>41333</c:v>
                </c:pt>
                <c:pt idx="387">
                  <c:v>41364</c:v>
                </c:pt>
                <c:pt idx="388">
                  <c:v>41394</c:v>
                </c:pt>
                <c:pt idx="389">
                  <c:v>41425</c:v>
                </c:pt>
                <c:pt idx="390">
                  <c:v>41455</c:v>
                </c:pt>
                <c:pt idx="391">
                  <c:v>41486</c:v>
                </c:pt>
                <c:pt idx="392">
                  <c:v>41517</c:v>
                </c:pt>
                <c:pt idx="393">
                  <c:v>41547</c:v>
                </c:pt>
                <c:pt idx="394">
                  <c:v>41578</c:v>
                </c:pt>
                <c:pt idx="395">
                  <c:v>41608</c:v>
                </c:pt>
                <c:pt idx="396">
                  <c:v>41639</c:v>
                </c:pt>
                <c:pt idx="397">
                  <c:v>41670</c:v>
                </c:pt>
                <c:pt idx="398">
                  <c:v>41698</c:v>
                </c:pt>
                <c:pt idx="399">
                  <c:v>41729</c:v>
                </c:pt>
                <c:pt idx="400">
                  <c:v>41759</c:v>
                </c:pt>
                <c:pt idx="401">
                  <c:v>41790</c:v>
                </c:pt>
                <c:pt idx="402">
                  <c:v>41820</c:v>
                </c:pt>
                <c:pt idx="403">
                  <c:v>41851</c:v>
                </c:pt>
                <c:pt idx="404">
                  <c:v>41882</c:v>
                </c:pt>
                <c:pt idx="405">
                  <c:v>41912</c:v>
                </c:pt>
                <c:pt idx="406">
                  <c:v>41943</c:v>
                </c:pt>
                <c:pt idx="407">
                  <c:v>41973</c:v>
                </c:pt>
                <c:pt idx="408">
                  <c:v>42004</c:v>
                </c:pt>
                <c:pt idx="409">
                  <c:v>42035</c:v>
                </c:pt>
                <c:pt idx="410">
                  <c:v>42063</c:v>
                </c:pt>
                <c:pt idx="411">
                  <c:v>42094</c:v>
                </c:pt>
                <c:pt idx="412">
                  <c:v>42124</c:v>
                </c:pt>
                <c:pt idx="413">
                  <c:v>42155</c:v>
                </c:pt>
                <c:pt idx="414">
                  <c:v>42185</c:v>
                </c:pt>
                <c:pt idx="415">
                  <c:v>42216</c:v>
                </c:pt>
                <c:pt idx="416">
                  <c:v>42247</c:v>
                </c:pt>
                <c:pt idx="417">
                  <c:v>42277</c:v>
                </c:pt>
                <c:pt idx="418">
                  <c:v>42308</c:v>
                </c:pt>
                <c:pt idx="419">
                  <c:v>42338</c:v>
                </c:pt>
                <c:pt idx="420">
                  <c:v>42369</c:v>
                </c:pt>
                <c:pt idx="421">
                  <c:v>42400</c:v>
                </c:pt>
                <c:pt idx="422">
                  <c:v>42429</c:v>
                </c:pt>
                <c:pt idx="423">
                  <c:v>42460</c:v>
                </c:pt>
                <c:pt idx="424">
                  <c:v>42490</c:v>
                </c:pt>
                <c:pt idx="425">
                  <c:v>42521</c:v>
                </c:pt>
                <c:pt idx="426">
                  <c:v>42551</c:v>
                </c:pt>
                <c:pt idx="427">
                  <c:v>42582</c:v>
                </c:pt>
                <c:pt idx="428">
                  <c:v>42613</c:v>
                </c:pt>
                <c:pt idx="429">
                  <c:v>42643</c:v>
                </c:pt>
                <c:pt idx="430">
                  <c:v>42674</c:v>
                </c:pt>
                <c:pt idx="431">
                  <c:v>42704</c:v>
                </c:pt>
                <c:pt idx="432">
                  <c:v>42735</c:v>
                </c:pt>
                <c:pt idx="433">
                  <c:v>42766</c:v>
                </c:pt>
                <c:pt idx="434">
                  <c:v>42794</c:v>
                </c:pt>
                <c:pt idx="435">
                  <c:v>42825</c:v>
                </c:pt>
                <c:pt idx="436">
                  <c:v>42855</c:v>
                </c:pt>
                <c:pt idx="437">
                  <c:v>42886</c:v>
                </c:pt>
                <c:pt idx="438">
                  <c:v>42916</c:v>
                </c:pt>
                <c:pt idx="439">
                  <c:v>42947</c:v>
                </c:pt>
                <c:pt idx="440">
                  <c:v>42978</c:v>
                </c:pt>
                <c:pt idx="441">
                  <c:v>43008</c:v>
                </c:pt>
                <c:pt idx="442">
                  <c:v>43039</c:v>
                </c:pt>
                <c:pt idx="443">
                  <c:v>43069</c:v>
                </c:pt>
                <c:pt idx="444">
                  <c:v>43100</c:v>
                </c:pt>
                <c:pt idx="445">
                  <c:v>43131</c:v>
                </c:pt>
                <c:pt idx="446">
                  <c:v>43159</c:v>
                </c:pt>
                <c:pt idx="447">
                  <c:v>43190</c:v>
                </c:pt>
                <c:pt idx="448">
                  <c:v>43220</c:v>
                </c:pt>
                <c:pt idx="449">
                  <c:v>43251</c:v>
                </c:pt>
                <c:pt idx="450">
                  <c:v>43281</c:v>
                </c:pt>
                <c:pt idx="451">
                  <c:v>43312</c:v>
                </c:pt>
                <c:pt idx="452">
                  <c:v>43343</c:v>
                </c:pt>
                <c:pt idx="453">
                  <c:v>43373</c:v>
                </c:pt>
                <c:pt idx="454">
                  <c:v>43404</c:v>
                </c:pt>
                <c:pt idx="455">
                  <c:v>43434</c:v>
                </c:pt>
                <c:pt idx="456">
                  <c:v>43465</c:v>
                </c:pt>
                <c:pt idx="457">
                  <c:v>43496</c:v>
                </c:pt>
                <c:pt idx="458">
                  <c:v>43524</c:v>
                </c:pt>
                <c:pt idx="459">
                  <c:v>43555</c:v>
                </c:pt>
                <c:pt idx="460">
                  <c:v>43585</c:v>
                </c:pt>
                <c:pt idx="461">
                  <c:v>43616</c:v>
                </c:pt>
                <c:pt idx="462">
                  <c:v>43646</c:v>
                </c:pt>
                <c:pt idx="463">
                  <c:v>43677</c:v>
                </c:pt>
                <c:pt idx="464">
                  <c:v>43708</c:v>
                </c:pt>
                <c:pt idx="465">
                  <c:v>43738</c:v>
                </c:pt>
                <c:pt idx="466">
                  <c:v>43769</c:v>
                </c:pt>
                <c:pt idx="467">
                  <c:v>43799</c:v>
                </c:pt>
                <c:pt idx="468">
                  <c:v>43830</c:v>
                </c:pt>
                <c:pt idx="469">
                  <c:v>43861</c:v>
                </c:pt>
                <c:pt idx="470">
                  <c:v>43890</c:v>
                </c:pt>
                <c:pt idx="471">
                  <c:v>43921</c:v>
                </c:pt>
                <c:pt idx="472">
                  <c:v>43951</c:v>
                </c:pt>
                <c:pt idx="473">
                  <c:v>43982</c:v>
                </c:pt>
                <c:pt idx="474">
                  <c:v>44012</c:v>
                </c:pt>
                <c:pt idx="475">
                  <c:v>44043</c:v>
                </c:pt>
                <c:pt idx="476">
                  <c:v>44074</c:v>
                </c:pt>
                <c:pt idx="477">
                  <c:v>44104</c:v>
                </c:pt>
                <c:pt idx="478">
                  <c:v>44135</c:v>
                </c:pt>
                <c:pt idx="479">
                  <c:v>44165</c:v>
                </c:pt>
                <c:pt idx="480">
                  <c:v>44196</c:v>
                </c:pt>
                <c:pt idx="481">
                  <c:v>44227</c:v>
                </c:pt>
                <c:pt idx="482">
                  <c:v>44255</c:v>
                </c:pt>
                <c:pt idx="483">
                  <c:v>44286</c:v>
                </c:pt>
                <c:pt idx="484">
                  <c:v>44316</c:v>
                </c:pt>
                <c:pt idx="485">
                  <c:v>44347</c:v>
                </c:pt>
                <c:pt idx="486">
                  <c:v>44377</c:v>
                </c:pt>
                <c:pt idx="487">
                  <c:v>44408</c:v>
                </c:pt>
                <c:pt idx="488">
                  <c:v>44439</c:v>
                </c:pt>
                <c:pt idx="489">
                  <c:v>44469</c:v>
                </c:pt>
                <c:pt idx="490">
                  <c:v>44500</c:v>
                </c:pt>
                <c:pt idx="491">
                  <c:v>44530</c:v>
                </c:pt>
                <c:pt idx="492">
                  <c:v>44561</c:v>
                </c:pt>
                <c:pt idx="493">
                  <c:v>44592</c:v>
                </c:pt>
                <c:pt idx="494">
                  <c:v>44620</c:v>
                </c:pt>
                <c:pt idx="495">
                  <c:v>44651</c:v>
                </c:pt>
                <c:pt idx="496">
                  <c:v>44681</c:v>
                </c:pt>
                <c:pt idx="497">
                  <c:v>44712</c:v>
                </c:pt>
                <c:pt idx="498">
                  <c:v>44742</c:v>
                </c:pt>
                <c:pt idx="499">
                  <c:v>44773</c:v>
                </c:pt>
                <c:pt idx="500">
                  <c:v>44804</c:v>
                </c:pt>
                <c:pt idx="501">
                  <c:v>44834</c:v>
                </c:pt>
                <c:pt idx="502">
                  <c:v>44865</c:v>
                </c:pt>
                <c:pt idx="503">
                  <c:v>44895</c:v>
                </c:pt>
                <c:pt idx="504">
                  <c:v>44926</c:v>
                </c:pt>
                <c:pt idx="505">
                  <c:v>44957</c:v>
                </c:pt>
                <c:pt idx="506">
                  <c:v>44985</c:v>
                </c:pt>
                <c:pt idx="507">
                  <c:v>45016</c:v>
                </c:pt>
                <c:pt idx="508" formatCode="d\-mmm">
                  <c:v>45046</c:v>
                </c:pt>
                <c:pt idx="509" formatCode="d\-mmm">
                  <c:v>45077</c:v>
                </c:pt>
                <c:pt idx="510" formatCode="d\-mmm">
                  <c:v>45107</c:v>
                </c:pt>
                <c:pt idx="511" formatCode="d\-mmm">
                  <c:v>45138</c:v>
                </c:pt>
                <c:pt idx="512" formatCode="d\-mmm">
                  <c:v>45169</c:v>
                </c:pt>
                <c:pt idx="513" formatCode="d\-mmm">
                  <c:v>45199</c:v>
                </c:pt>
              </c:numCache>
            </c:numRef>
          </c:cat>
          <c:val>
            <c:numRef>
              <c:f>Sheet1!$B$2:$B$3654</c:f>
              <c:numCache>
                <c:formatCode>#,##0.00;\(#,##0.00\);</c:formatCode>
                <c:ptCount val="3653"/>
                <c:pt idx="0">
                  <c:v>22</c:v>
                </c:pt>
                <c:pt idx="1">
                  <c:v>22</c:v>
                </c:pt>
                <c:pt idx="2">
                  <c:v>22</c:v>
                </c:pt>
                <c:pt idx="3">
                  <c:v>14.63</c:v>
                </c:pt>
                <c:pt idx="4">
                  <c:v>18.920000000000002</c:v>
                </c:pt>
                <c:pt idx="5">
                  <c:v>18.920000000000002</c:v>
                </c:pt>
                <c:pt idx="6">
                  <c:v>18.64</c:v>
                </c:pt>
                <c:pt idx="7">
                  <c:v>17.46</c:v>
                </c:pt>
                <c:pt idx="8">
                  <c:v>16.829999999999998</c:v>
                </c:pt>
                <c:pt idx="9">
                  <c:v>16.579999999999998</c:v>
                </c:pt>
                <c:pt idx="10">
                  <c:v>16.579999999999998</c:v>
                </c:pt>
                <c:pt idx="11">
                  <c:v>12.44</c:v>
                </c:pt>
                <c:pt idx="12">
                  <c:v>13.13</c:v>
                </c:pt>
                <c:pt idx="13">
                  <c:v>13.13</c:v>
                </c:pt>
                <c:pt idx="14">
                  <c:v>13.13</c:v>
                </c:pt>
                <c:pt idx="15">
                  <c:v>16.8</c:v>
                </c:pt>
                <c:pt idx="16">
                  <c:v>15.28</c:v>
                </c:pt>
                <c:pt idx="17">
                  <c:v>13.38</c:v>
                </c:pt>
                <c:pt idx="18">
                  <c:v>14.58</c:v>
                </c:pt>
                <c:pt idx="19">
                  <c:v>14.58</c:v>
                </c:pt>
                <c:pt idx="20">
                  <c:v>10.63</c:v>
                </c:pt>
                <c:pt idx="21">
                  <c:v>12.17</c:v>
                </c:pt>
                <c:pt idx="22">
                  <c:v>12.17</c:v>
                </c:pt>
                <c:pt idx="23">
                  <c:v>8.93</c:v>
                </c:pt>
                <c:pt idx="24">
                  <c:v>11.2</c:v>
                </c:pt>
                <c:pt idx="25">
                  <c:v>8.56</c:v>
                </c:pt>
                <c:pt idx="26">
                  <c:v>8.5299999999999994</c:v>
                </c:pt>
                <c:pt idx="27">
                  <c:v>10.81</c:v>
                </c:pt>
                <c:pt idx="28">
                  <c:v>10.81</c:v>
                </c:pt>
                <c:pt idx="29">
                  <c:v>8.94</c:v>
                </c:pt>
                <c:pt idx="30">
                  <c:v>10.06</c:v>
                </c:pt>
                <c:pt idx="31">
                  <c:v>10.06</c:v>
                </c:pt>
                <c:pt idx="32">
                  <c:v>9.59</c:v>
                </c:pt>
                <c:pt idx="33">
                  <c:v>10.59</c:v>
                </c:pt>
                <c:pt idx="34">
                  <c:v>9.43</c:v>
                </c:pt>
                <c:pt idx="35">
                  <c:v>9.34</c:v>
                </c:pt>
                <c:pt idx="36">
                  <c:v>9.34</c:v>
                </c:pt>
                <c:pt idx="37">
                  <c:v>9.35</c:v>
                </c:pt>
                <c:pt idx="38">
                  <c:v>9.4499999999999993</c:v>
                </c:pt>
                <c:pt idx="39">
                  <c:v>9.4499999999999993</c:v>
                </c:pt>
                <c:pt idx="40">
                  <c:v>10.9</c:v>
                </c:pt>
                <c:pt idx="41">
                  <c:v>10.81</c:v>
                </c:pt>
                <c:pt idx="42">
                  <c:v>10.81</c:v>
                </c:pt>
                <c:pt idx="43">
                  <c:v>11.83</c:v>
                </c:pt>
                <c:pt idx="44">
                  <c:v>11.64</c:v>
                </c:pt>
                <c:pt idx="45">
                  <c:v>11.64</c:v>
                </c:pt>
                <c:pt idx="46">
                  <c:v>9.99</c:v>
                </c:pt>
                <c:pt idx="47">
                  <c:v>8.92</c:v>
                </c:pt>
                <c:pt idx="48">
                  <c:v>8.74</c:v>
                </c:pt>
                <c:pt idx="49">
                  <c:v>8.73</c:v>
                </c:pt>
                <c:pt idx="50">
                  <c:v>8.74</c:v>
                </c:pt>
                <c:pt idx="51">
                  <c:v>8.74</c:v>
                </c:pt>
                <c:pt idx="52">
                  <c:v>8.58</c:v>
                </c:pt>
                <c:pt idx="53">
                  <c:v>7.64</c:v>
                </c:pt>
                <c:pt idx="54">
                  <c:v>7.64</c:v>
                </c:pt>
                <c:pt idx="55">
                  <c:v>8.61</c:v>
                </c:pt>
                <c:pt idx="56">
                  <c:v>8.61</c:v>
                </c:pt>
                <c:pt idx="57">
                  <c:v>8.84</c:v>
                </c:pt>
                <c:pt idx="58">
                  <c:v>8.08</c:v>
                </c:pt>
                <c:pt idx="59">
                  <c:v>8.08</c:v>
                </c:pt>
                <c:pt idx="60">
                  <c:v>13.46</c:v>
                </c:pt>
                <c:pt idx="61">
                  <c:v>8.09</c:v>
                </c:pt>
                <c:pt idx="62">
                  <c:v>7.95</c:v>
                </c:pt>
                <c:pt idx="63">
                  <c:v>8.06</c:v>
                </c:pt>
                <c:pt idx="64">
                  <c:v>7.05</c:v>
                </c:pt>
                <c:pt idx="65">
                  <c:v>7.05</c:v>
                </c:pt>
                <c:pt idx="66">
                  <c:v>7.72</c:v>
                </c:pt>
                <c:pt idx="67">
                  <c:v>6.35</c:v>
                </c:pt>
                <c:pt idx="68">
                  <c:v>6.35</c:v>
                </c:pt>
                <c:pt idx="69">
                  <c:v>6.9</c:v>
                </c:pt>
                <c:pt idx="70">
                  <c:v>5.93</c:v>
                </c:pt>
                <c:pt idx="71">
                  <c:v>5.93</c:v>
                </c:pt>
                <c:pt idx="72">
                  <c:v>14.35</c:v>
                </c:pt>
                <c:pt idx="73">
                  <c:v>14.35</c:v>
                </c:pt>
                <c:pt idx="74">
                  <c:v>14.35</c:v>
                </c:pt>
                <c:pt idx="75">
                  <c:v>6.23</c:v>
                </c:pt>
                <c:pt idx="76">
                  <c:v>7.63</c:v>
                </c:pt>
                <c:pt idx="77">
                  <c:v>7.63</c:v>
                </c:pt>
                <c:pt idx="78">
                  <c:v>6.56</c:v>
                </c:pt>
                <c:pt idx="79">
                  <c:v>6.75</c:v>
                </c:pt>
                <c:pt idx="80">
                  <c:v>6.95</c:v>
                </c:pt>
                <c:pt idx="81">
                  <c:v>8.3800000000000008</c:v>
                </c:pt>
                <c:pt idx="82">
                  <c:v>8.3800000000000008</c:v>
                </c:pt>
                <c:pt idx="83">
                  <c:v>7.19</c:v>
                </c:pt>
                <c:pt idx="84">
                  <c:v>6.89</c:v>
                </c:pt>
                <c:pt idx="85">
                  <c:v>6.89</c:v>
                </c:pt>
                <c:pt idx="86">
                  <c:v>6.67</c:v>
                </c:pt>
                <c:pt idx="87">
                  <c:v>6.83</c:v>
                </c:pt>
                <c:pt idx="88">
                  <c:v>6.83</c:v>
                </c:pt>
                <c:pt idx="89">
                  <c:v>7.48</c:v>
                </c:pt>
                <c:pt idx="90">
                  <c:v>8.27</c:v>
                </c:pt>
                <c:pt idx="91">
                  <c:v>8.27</c:v>
                </c:pt>
                <c:pt idx="92">
                  <c:v>8.14</c:v>
                </c:pt>
                <c:pt idx="93">
                  <c:v>8.5399999999999991</c:v>
                </c:pt>
                <c:pt idx="94">
                  <c:v>8.39</c:v>
                </c:pt>
                <c:pt idx="95">
                  <c:v>8.5</c:v>
                </c:pt>
                <c:pt idx="96">
                  <c:v>8.5</c:v>
                </c:pt>
                <c:pt idx="97">
                  <c:v>9.14</c:v>
                </c:pt>
                <c:pt idx="98">
                  <c:v>9.8699999999999992</c:v>
                </c:pt>
                <c:pt idx="99">
                  <c:v>9.7899999999999991</c:v>
                </c:pt>
                <c:pt idx="100">
                  <c:v>9.7899999999999991</c:v>
                </c:pt>
                <c:pt idx="101">
                  <c:v>10.48</c:v>
                </c:pt>
                <c:pt idx="102">
                  <c:v>9.6300000000000008</c:v>
                </c:pt>
                <c:pt idx="103">
                  <c:v>8.94</c:v>
                </c:pt>
                <c:pt idx="104">
                  <c:v>8.92</c:v>
                </c:pt>
                <c:pt idx="105">
                  <c:v>8.92</c:v>
                </c:pt>
                <c:pt idx="106">
                  <c:v>8.89</c:v>
                </c:pt>
                <c:pt idx="107">
                  <c:v>8.6</c:v>
                </c:pt>
                <c:pt idx="108">
                  <c:v>8.6</c:v>
                </c:pt>
                <c:pt idx="109">
                  <c:v>8.26</c:v>
                </c:pt>
                <c:pt idx="110">
                  <c:v>8.2899999999999991</c:v>
                </c:pt>
                <c:pt idx="111">
                  <c:v>8.2899999999999991</c:v>
                </c:pt>
                <c:pt idx="112">
                  <c:v>8.23</c:v>
                </c:pt>
                <c:pt idx="113">
                  <c:v>8.23</c:v>
                </c:pt>
                <c:pt idx="114">
                  <c:v>8.23</c:v>
                </c:pt>
                <c:pt idx="115">
                  <c:v>8.0500000000000007</c:v>
                </c:pt>
                <c:pt idx="116">
                  <c:v>8.06</c:v>
                </c:pt>
                <c:pt idx="117">
                  <c:v>8.06</c:v>
                </c:pt>
                <c:pt idx="118">
                  <c:v>9.52</c:v>
                </c:pt>
                <c:pt idx="119">
                  <c:v>7.61</c:v>
                </c:pt>
                <c:pt idx="120">
                  <c:v>5.53</c:v>
                </c:pt>
                <c:pt idx="121">
                  <c:v>8.18</c:v>
                </c:pt>
                <c:pt idx="122">
                  <c:v>6.99</c:v>
                </c:pt>
                <c:pt idx="123">
                  <c:v>6.99</c:v>
                </c:pt>
                <c:pt idx="124">
                  <c:v>5.98</c:v>
                </c:pt>
                <c:pt idx="125">
                  <c:v>5.92</c:v>
                </c:pt>
                <c:pt idx="126">
                  <c:v>5.92</c:v>
                </c:pt>
                <c:pt idx="127">
                  <c:v>5.85</c:v>
                </c:pt>
                <c:pt idx="128">
                  <c:v>5.85</c:v>
                </c:pt>
                <c:pt idx="129">
                  <c:v>5.6</c:v>
                </c:pt>
                <c:pt idx="130">
                  <c:v>5.23</c:v>
                </c:pt>
                <c:pt idx="131">
                  <c:v>5.23</c:v>
                </c:pt>
                <c:pt idx="132">
                  <c:v>4.09</c:v>
                </c:pt>
                <c:pt idx="133">
                  <c:v>4.4000000000000004</c:v>
                </c:pt>
                <c:pt idx="134">
                  <c:v>4.4000000000000004</c:v>
                </c:pt>
                <c:pt idx="135">
                  <c:v>4.07</c:v>
                </c:pt>
                <c:pt idx="136">
                  <c:v>3.85</c:v>
                </c:pt>
                <c:pt idx="137">
                  <c:v>3.85</c:v>
                </c:pt>
                <c:pt idx="138">
                  <c:v>4.53</c:v>
                </c:pt>
                <c:pt idx="139">
                  <c:v>3.37</c:v>
                </c:pt>
                <c:pt idx="140">
                  <c:v>3.51</c:v>
                </c:pt>
                <c:pt idx="141">
                  <c:v>4.47</c:v>
                </c:pt>
                <c:pt idx="142">
                  <c:v>4.47</c:v>
                </c:pt>
                <c:pt idx="143">
                  <c:v>3.45</c:v>
                </c:pt>
                <c:pt idx="144">
                  <c:v>2.66</c:v>
                </c:pt>
                <c:pt idx="145">
                  <c:v>2.66</c:v>
                </c:pt>
                <c:pt idx="146">
                  <c:v>2.66</c:v>
                </c:pt>
                <c:pt idx="147">
                  <c:v>3.83</c:v>
                </c:pt>
                <c:pt idx="148">
                  <c:v>3.01</c:v>
                </c:pt>
                <c:pt idx="149">
                  <c:v>3.02</c:v>
                </c:pt>
                <c:pt idx="150">
                  <c:v>3.92</c:v>
                </c:pt>
                <c:pt idx="151">
                  <c:v>3.92</c:v>
                </c:pt>
                <c:pt idx="152">
                  <c:v>3.19</c:v>
                </c:pt>
                <c:pt idx="153">
                  <c:v>3.99</c:v>
                </c:pt>
                <c:pt idx="154">
                  <c:v>3.99</c:v>
                </c:pt>
                <c:pt idx="155">
                  <c:v>3.16</c:v>
                </c:pt>
                <c:pt idx="156">
                  <c:v>2.85</c:v>
                </c:pt>
                <c:pt idx="157">
                  <c:v>3.68</c:v>
                </c:pt>
                <c:pt idx="158">
                  <c:v>3.49</c:v>
                </c:pt>
                <c:pt idx="159">
                  <c:v>4.18</c:v>
                </c:pt>
                <c:pt idx="160">
                  <c:v>4.18</c:v>
                </c:pt>
                <c:pt idx="161">
                  <c:v>4.5999999999999996</c:v>
                </c:pt>
                <c:pt idx="162">
                  <c:v>5.96</c:v>
                </c:pt>
                <c:pt idx="163">
                  <c:v>5.96</c:v>
                </c:pt>
                <c:pt idx="164">
                  <c:v>4.7</c:v>
                </c:pt>
                <c:pt idx="165">
                  <c:v>5.44</c:v>
                </c:pt>
                <c:pt idx="166">
                  <c:v>4.9000000000000004</c:v>
                </c:pt>
                <c:pt idx="167">
                  <c:v>5.66</c:v>
                </c:pt>
                <c:pt idx="168">
                  <c:v>5.66</c:v>
                </c:pt>
                <c:pt idx="169">
                  <c:v>5.86</c:v>
                </c:pt>
                <c:pt idx="170">
                  <c:v>6.1</c:v>
                </c:pt>
                <c:pt idx="171">
                  <c:v>6.3</c:v>
                </c:pt>
                <c:pt idx="172">
                  <c:v>6.3</c:v>
                </c:pt>
                <c:pt idx="173">
                  <c:v>6.17</c:v>
                </c:pt>
                <c:pt idx="174">
                  <c:v>6.11</c:v>
                </c:pt>
                <c:pt idx="175">
                  <c:v>5.97</c:v>
                </c:pt>
                <c:pt idx="176">
                  <c:v>5.93</c:v>
                </c:pt>
                <c:pt idx="177">
                  <c:v>5.93</c:v>
                </c:pt>
                <c:pt idx="178">
                  <c:v>5.97</c:v>
                </c:pt>
                <c:pt idx="179">
                  <c:v>6.11</c:v>
                </c:pt>
                <c:pt idx="180">
                  <c:v>6.11</c:v>
                </c:pt>
                <c:pt idx="181">
                  <c:v>5.71</c:v>
                </c:pt>
                <c:pt idx="182">
                  <c:v>6.05</c:v>
                </c:pt>
                <c:pt idx="183">
                  <c:v>6.05</c:v>
                </c:pt>
                <c:pt idx="184">
                  <c:v>5.5</c:v>
                </c:pt>
                <c:pt idx="185">
                  <c:v>5.31</c:v>
                </c:pt>
                <c:pt idx="186">
                  <c:v>5.31</c:v>
                </c:pt>
                <c:pt idx="187">
                  <c:v>6.75</c:v>
                </c:pt>
                <c:pt idx="188">
                  <c:v>6.75</c:v>
                </c:pt>
                <c:pt idx="189">
                  <c:v>6.09</c:v>
                </c:pt>
                <c:pt idx="190">
                  <c:v>5.63</c:v>
                </c:pt>
                <c:pt idx="191">
                  <c:v>5.63</c:v>
                </c:pt>
                <c:pt idx="192">
                  <c:v>6.26</c:v>
                </c:pt>
                <c:pt idx="193">
                  <c:v>5.37</c:v>
                </c:pt>
                <c:pt idx="194">
                  <c:v>5.5</c:v>
                </c:pt>
                <c:pt idx="195">
                  <c:v>7.07</c:v>
                </c:pt>
                <c:pt idx="196">
                  <c:v>5.82</c:v>
                </c:pt>
                <c:pt idx="197">
                  <c:v>5.82</c:v>
                </c:pt>
                <c:pt idx="198">
                  <c:v>6.87</c:v>
                </c:pt>
                <c:pt idx="199">
                  <c:v>5.96</c:v>
                </c:pt>
                <c:pt idx="200">
                  <c:v>5.96</c:v>
                </c:pt>
                <c:pt idx="201">
                  <c:v>5.81</c:v>
                </c:pt>
                <c:pt idx="202">
                  <c:v>5.56</c:v>
                </c:pt>
                <c:pt idx="203">
                  <c:v>5.56</c:v>
                </c:pt>
                <c:pt idx="204">
                  <c:v>5.84</c:v>
                </c:pt>
                <c:pt idx="205">
                  <c:v>5.84</c:v>
                </c:pt>
                <c:pt idx="206">
                  <c:v>5.84</c:v>
                </c:pt>
                <c:pt idx="207">
                  <c:v>5.88</c:v>
                </c:pt>
                <c:pt idx="208">
                  <c:v>5.59</c:v>
                </c:pt>
                <c:pt idx="209">
                  <c:v>5.59</c:v>
                </c:pt>
                <c:pt idx="210">
                  <c:v>7.06</c:v>
                </c:pt>
                <c:pt idx="211">
                  <c:v>5.63</c:v>
                </c:pt>
                <c:pt idx="212">
                  <c:v>5.89</c:v>
                </c:pt>
                <c:pt idx="213">
                  <c:v>6.14</c:v>
                </c:pt>
                <c:pt idx="214">
                  <c:v>6.14</c:v>
                </c:pt>
                <c:pt idx="215">
                  <c:v>5.1100000000000003</c:v>
                </c:pt>
                <c:pt idx="216">
                  <c:v>4.07</c:v>
                </c:pt>
                <c:pt idx="217">
                  <c:v>4.07</c:v>
                </c:pt>
                <c:pt idx="218">
                  <c:v>4.07</c:v>
                </c:pt>
                <c:pt idx="219">
                  <c:v>4.9800000000000004</c:v>
                </c:pt>
                <c:pt idx="220">
                  <c:v>5.03</c:v>
                </c:pt>
                <c:pt idx="221">
                  <c:v>4.6100000000000003</c:v>
                </c:pt>
                <c:pt idx="222">
                  <c:v>5.12</c:v>
                </c:pt>
                <c:pt idx="223">
                  <c:v>5.12</c:v>
                </c:pt>
                <c:pt idx="224">
                  <c:v>5.57</c:v>
                </c:pt>
                <c:pt idx="225">
                  <c:v>5.51</c:v>
                </c:pt>
                <c:pt idx="226">
                  <c:v>5.51</c:v>
                </c:pt>
                <c:pt idx="227">
                  <c:v>5.63</c:v>
                </c:pt>
                <c:pt idx="228">
                  <c:v>3.99</c:v>
                </c:pt>
                <c:pt idx="229">
                  <c:v>5.87</c:v>
                </c:pt>
                <c:pt idx="230">
                  <c:v>5.85</c:v>
                </c:pt>
                <c:pt idx="231">
                  <c:v>6.17</c:v>
                </c:pt>
                <c:pt idx="232">
                  <c:v>6.17</c:v>
                </c:pt>
                <c:pt idx="233">
                  <c:v>6.83</c:v>
                </c:pt>
                <c:pt idx="234">
                  <c:v>6.86</c:v>
                </c:pt>
                <c:pt idx="235">
                  <c:v>6.64</c:v>
                </c:pt>
                <c:pt idx="236">
                  <c:v>6.65</c:v>
                </c:pt>
                <c:pt idx="237">
                  <c:v>6.65</c:v>
                </c:pt>
                <c:pt idx="238">
                  <c:v>6.59</c:v>
                </c:pt>
                <c:pt idx="239">
                  <c:v>6.62</c:v>
                </c:pt>
                <c:pt idx="240">
                  <c:v>6.62</c:v>
                </c:pt>
                <c:pt idx="241">
                  <c:v>5.74</c:v>
                </c:pt>
                <c:pt idx="242">
                  <c:v>5.59</c:v>
                </c:pt>
                <c:pt idx="243">
                  <c:v>5.59</c:v>
                </c:pt>
                <c:pt idx="244">
                  <c:v>4.67</c:v>
                </c:pt>
                <c:pt idx="245">
                  <c:v>4.24</c:v>
                </c:pt>
                <c:pt idx="246">
                  <c:v>4.24</c:v>
                </c:pt>
                <c:pt idx="247">
                  <c:v>3.82</c:v>
                </c:pt>
                <c:pt idx="248">
                  <c:v>3.66</c:v>
                </c:pt>
                <c:pt idx="249">
                  <c:v>3.66</c:v>
                </c:pt>
                <c:pt idx="250">
                  <c:v>2.66</c:v>
                </c:pt>
                <c:pt idx="251">
                  <c:v>2.06</c:v>
                </c:pt>
                <c:pt idx="252">
                  <c:v>1.52</c:v>
                </c:pt>
                <c:pt idx="253">
                  <c:v>1.85</c:v>
                </c:pt>
                <c:pt idx="254">
                  <c:v>1.83</c:v>
                </c:pt>
                <c:pt idx="255">
                  <c:v>1.83</c:v>
                </c:pt>
                <c:pt idx="256">
                  <c:v>1.82</c:v>
                </c:pt>
                <c:pt idx="257">
                  <c:v>1.79</c:v>
                </c:pt>
                <c:pt idx="258">
                  <c:v>1.79</c:v>
                </c:pt>
                <c:pt idx="259">
                  <c:v>1.76</c:v>
                </c:pt>
                <c:pt idx="260">
                  <c:v>1.76</c:v>
                </c:pt>
                <c:pt idx="261">
                  <c:v>1.85</c:v>
                </c:pt>
                <c:pt idx="262">
                  <c:v>1.82</c:v>
                </c:pt>
                <c:pt idx="263">
                  <c:v>1.82</c:v>
                </c:pt>
                <c:pt idx="264">
                  <c:v>1.1599999999999999</c:v>
                </c:pt>
                <c:pt idx="265">
                  <c:v>1.33</c:v>
                </c:pt>
                <c:pt idx="266">
                  <c:v>1.33</c:v>
                </c:pt>
                <c:pt idx="267">
                  <c:v>1.38</c:v>
                </c:pt>
                <c:pt idx="268">
                  <c:v>1.31</c:v>
                </c:pt>
                <c:pt idx="269">
                  <c:v>1.31</c:v>
                </c:pt>
                <c:pt idx="270">
                  <c:v>1.45</c:v>
                </c:pt>
                <c:pt idx="271">
                  <c:v>1.04</c:v>
                </c:pt>
                <c:pt idx="272">
                  <c:v>1.04</c:v>
                </c:pt>
                <c:pt idx="273">
                  <c:v>1.17</c:v>
                </c:pt>
                <c:pt idx="274">
                  <c:v>1.03</c:v>
                </c:pt>
                <c:pt idx="275">
                  <c:v>1.03</c:v>
                </c:pt>
                <c:pt idx="276">
                  <c:v>0.94</c:v>
                </c:pt>
                <c:pt idx="277">
                  <c:v>0.94</c:v>
                </c:pt>
                <c:pt idx="278">
                  <c:v>0.94</c:v>
                </c:pt>
                <c:pt idx="279">
                  <c:v>1.05</c:v>
                </c:pt>
                <c:pt idx="280">
                  <c:v>1.03</c:v>
                </c:pt>
                <c:pt idx="281">
                  <c:v>1.03</c:v>
                </c:pt>
                <c:pt idx="282">
                  <c:v>1.38</c:v>
                </c:pt>
                <c:pt idx="283">
                  <c:v>1.38</c:v>
                </c:pt>
                <c:pt idx="284">
                  <c:v>1.55</c:v>
                </c:pt>
                <c:pt idx="285">
                  <c:v>1.94</c:v>
                </c:pt>
                <c:pt idx="286">
                  <c:v>1.94</c:v>
                </c:pt>
                <c:pt idx="287">
                  <c:v>2.02</c:v>
                </c:pt>
                <c:pt idx="288">
                  <c:v>1.97</c:v>
                </c:pt>
                <c:pt idx="289">
                  <c:v>2.5</c:v>
                </c:pt>
                <c:pt idx="290">
                  <c:v>2.52</c:v>
                </c:pt>
                <c:pt idx="291">
                  <c:v>2.96</c:v>
                </c:pt>
                <c:pt idx="292">
                  <c:v>2.96</c:v>
                </c:pt>
                <c:pt idx="293">
                  <c:v>3.09</c:v>
                </c:pt>
                <c:pt idx="294">
                  <c:v>3.35</c:v>
                </c:pt>
                <c:pt idx="295">
                  <c:v>3.35</c:v>
                </c:pt>
                <c:pt idx="296">
                  <c:v>3.63</c:v>
                </c:pt>
                <c:pt idx="297">
                  <c:v>3.93</c:v>
                </c:pt>
                <c:pt idx="298">
                  <c:v>4.0199999999999996</c:v>
                </c:pt>
                <c:pt idx="299">
                  <c:v>4.03</c:v>
                </c:pt>
                <c:pt idx="300">
                  <c:v>4.03</c:v>
                </c:pt>
                <c:pt idx="301">
                  <c:v>4.47</c:v>
                </c:pt>
                <c:pt idx="302">
                  <c:v>4.5199999999999996</c:v>
                </c:pt>
                <c:pt idx="303">
                  <c:v>5</c:v>
                </c:pt>
                <c:pt idx="304">
                  <c:v>5</c:v>
                </c:pt>
                <c:pt idx="305">
                  <c:v>5.05</c:v>
                </c:pt>
                <c:pt idx="306">
                  <c:v>5.05</c:v>
                </c:pt>
                <c:pt idx="307">
                  <c:v>5.31</c:v>
                </c:pt>
                <c:pt idx="308">
                  <c:v>5.31</c:v>
                </c:pt>
                <c:pt idx="309">
                  <c:v>5.31</c:v>
                </c:pt>
                <c:pt idx="310">
                  <c:v>5.31</c:v>
                </c:pt>
                <c:pt idx="311">
                  <c:v>5.31</c:v>
                </c:pt>
                <c:pt idx="312">
                  <c:v>5.31</c:v>
                </c:pt>
                <c:pt idx="313">
                  <c:v>5.33</c:v>
                </c:pt>
                <c:pt idx="314">
                  <c:v>5.41</c:v>
                </c:pt>
                <c:pt idx="315">
                  <c:v>5.41</c:v>
                </c:pt>
                <c:pt idx="316">
                  <c:v>5.29</c:v>
                </c:pt>
                <c:pt idx="317">
                  <c:v>5.28</c:v>
                </c:pt>
                <c:pt idx="318">
                  <c:v>5.28</c:v>
                </c:pt>
                <c:pt idx="319">
                  <c:v>5.28</c:v>
                </c:pt>
                <c:pt idx="320">
                  <c:v>4.96</c:v>
                </c:pt>
                <c:pt idx="321">
                  <c:v>4.96</c:v>
                </c:pt>
                <c:pt idx="322">
                  <c:v>4.5999999999999996</c:v>
                </c:pt>
                <c:pt idx="323">
                  <c:v>4.66</c:v>
                </c:pt>
                <c:pt idx="324">
                  <c:v>3.06</c:v>
                </c:pt>
                <c:pt idx="325">
                  <c:v>3.22</c:v>
                </c:pt>
                <c:pt idx="326">
                  <c:v>3.01</c:v>
                </c:pt>
                <c:pt idx="327">
                  <c:v>2.5099999999999998</c:v>
                </c:pt>
                <c:pt idx="328">
                  <c:v>2.37</c:v>
                </c:pt>
                <c:pt idx="329">
                  <c:v>2.37</c:v>
                </c:pt>
                <c:pt idx="330">
                  <c:v>2.4700000000000002</c:v>
                </c:pt>
                <c:pt idx="331">
                  <c:v>2.09</c:v>
                </c:pt>
                <c:pt idx="332">
                  <c:v>2.09</c:v>
                </c:pt>
                <c:pt idx="333">
                  <c:v>2.0299999999999998</c:v>
                </c:pt>
                <c:pt idx="334">
                  <c:v>0.22</c:v>
                </c:pt>
                <c:pt idx="335">
                  <c:v>0.22</c:v>
                </c:pt>
                <c:pt idx="336">
                  <c:v>0.14000000000000001</c:v>
                </c:pt>
                <c:pt idx="337">
                  <c:v>0.14000000000000001</c:v>
                </c:pt>
                <c:pt idx="338">
                  <c:v>0.14000000000000001</c:v>
                </c:pt>
                <c:pt idx="339">
                  <c:v>0.16</c:v>
                </c:pt>
                <c:pt idx="340">
                  <c:v>0.2</c:v>
                </c:pt>
                <c:pt idx="341">
                  <c:v>0.2</c:v>
                </c:pt>
                <c:pt idx="342">
                  <c:v>0.22</c:v>
                </c:pt>
                <c:pt idx="343">
                  <c:v>0.18</c:v>
                </c:pt>
                <c:pt idx="344">
                  <c:v>0.15</c:v>
                </c:pt>
                <c:pt idx="345">
                  <c:v>7.0000000000000007E-2</c:v>
                </c:pt>
                <c:pt idx="346">
                  <c:v>7.0000000000000007E-2</c:v>
                </c:pt>
                <c:pt idx="347">
                  <c:v>0.13</c:v>
                </c:pt>
                <c:pt idx="348">
                  <c:v>0.05</c:v>
                </c:pt>
                <c:pt idx="349">
                  <c:v>0.05</c:v>
                </c:pt>
                <c:pt idx="350">
                  <c:v>0.05</c:v>
                </c:pt>
                <c:pt idx="351">
                  <c:v>0.09</c:v>
                </c:pt>
                <c:pt idx="352">
                  <c:v>0.2</c:v>
                </c:pt>
                <c:pt idx="353">
                  <c:v>0.2</c:v>
                </c:pt>
                <c:pt idx="354">
                  <c:v>0.09</c:v>
                </c:pt>
                <c:pt idx="355">
                  <c:v>0.09</c:v>
                </c:pt>
                <c:pt idx="356">
                  <c:v>0.21</c:v>
                </c:pt>
                <c:pt idx="357">
                  <c:v>0.15</c:v>
                </c:pt>
                <c:pt idx="358">
                  <c:v>0.15</c:v>
                </c:pt>
                <c:pt idx="359">
                  <c:v>0.2</c:v>
                </c:pt>
                <c:pt idx="360">
                  <c:v>0.13</c:v>
                </c:pt>
                <c:pt idx="361">
                  <c:v>0.17</c:v>
                </c:pt>
                <c:pt idx="362">
                  <c:v>0.16</c:v>
                </c:pt>
                <c:pt idx="363">
                  <c:v>0.1</c:v>
                </c:pt>
                <c:pt idx="364">
                  <c:v>0.1</c:v>
                </c:pt>
                <c:pt idx="365">
                  <c:v>0.1</c:v>
                </c:pt>
                <c:pt idx="366">
                  <c:v>7.0000000000000007E-2</c:v>
                </c:pt>
                <c:pt idx="367">
                  <c:v>7.0000000000000007E-2</c:v>
                </c:pt>
                <c:pt idx="368">
                  <c:v>0.08</c:v>
                </c:pt>
                <c:pt idx="369">
                  <c:v>0.06</c:v>
                </c:pt>
                <c:pt idx="370">
                  <c:v>0.09</c:v>
                </c:pt>
                <c:pt idx="371">
                  <c:v>0.1</c:v>
                </c:pt>
                <c:pt idx="372">
                  <c:v>0.1</c:v>
                </c:pt>
                <c:pt idx="373">
                  <c:v>0.11</c:v>
                </c:pt>
                <c:pt idx="374">
                  <c:v>0.1</c:v>
                </c:pt>
                <c:pt idx="375">
                  <c:v>0.1</c:v>
                </c:pt>
                <c:pt idx="376">
                  <c:v>0.16</c:v>
                </c:pt>
                <c:pt idx="377">
                  <c:v>0.16</c:v>
                </c:pt>
                <c:pt idx="378">
                  <c:v>0.16</c:v>
                </c:pt>
                <c:pt idx="379">
                  <c:v>0.13</c:v>
                </c:pt>
                <c:pt idx="380">
                  <c:v>0.13</c:v>
                </c:pt>
                <c:pt idx="381">
                  <c:v>0.13</c:v>
                </c:pt>
                <c:pt idx="382">
                  <c:v>0.18</c:v>
                </c:pt>
                <c:pt idx="383">
                  <c:v>0.16</c:v>
                </c:pt>
                <c:pt idx="384">
                  <c:v>0.09</c:v>
                </c:pt>
                <c:pt idx="385">
                  <c:v>0.15</c:v>
                </c:pt>
                <c:pt idx="386">
                  <c:v>0.14000000000000001</c:v>
                </c:pt>
                <c:pt idx="387">
                  <c:v>0.14000000000000001</c:v>
                </c:pt>
                <c:pt idx="388">
                  <c:v>0.14000000000000001</c:v>
                </c:pt>
                <c:pt idx="389">
                  <c:v>0.09</c:v>
                </c:pt>
                <c:pt idx="390">
                  <c:v>0.09</c:v>
                </c:pt>
                <c:pt idx="391">
                  <c:v>0.09</c:v>
                </c:pt>
                <c:pt idx="392">
                  <c:v>0.09</c:v>
                </c:pt>
                <c:pt idx="393">
                  <c:v>0.06</c:v>
                </c:pt>
                <c:pt idx="394">
                  <c:v>7.0000000000000007E-2</c:v>
                </c:pt>
                <c:pt idx="395">
                  <c:v>7.0000000000000007E-2</c:v>
                </c:pt>
                <c:pt idx="396">
                  <c:v>7.0000000000000007E-2</c:v>
                </c:pt>
                <c:pt idx="397">
                  <c:v>7.0000000000000007E-2</c:v>
                </c:pt>
                <c:pt idx="398">
                  <c:v>0.06</c:v>
                </c:pt>
                <c:pt idx="399">
                  <c:v>0.06</c:v>
                </c:pt>
                <c:pt idx="400">
                  <c:v>0.09</c:v>
                </c:pt>
                <c:pt idx="401">
                  <c:v>0.09</c:v>
                </c:pt>
                <c:pt idx="402">
                  <c:v>0.09</c:v>
                </c:pt>
                <c:pt idx="403">
                  <c:v>0.08</c:v>
                </c:pt>
                <c:pt idx="404">
                  <c:v>0.08</c:v>
                </c:pt>
                <c:pt idx="405">
                  <c:v>7.0000000000000007E-2</c:v>
                </c:pt>
                <c:pt idx="406">
                  <c:v>7.0000000000000007E-2</c:v>
                </c:pt>
                <c:pt idx="407">
                  <c:v>7.0000000000000007E-2</c:v>
                </c:pt>
                <c:pt idx="408">
                  <c:v>0.06</c:v>
                </c:pt>
                <c:pt idx="409">
                  <c:v>0.06</c:v>
                </c:pt>
                <c:pt idx="410">
                  <c:v>0.06</c:v>
                </c:pt>
                <c:pt idx="411">
                  <c:v>0.06</c:v>
                </c:pt>
                <c:pt idx="412">
                  <c:v>0.08</c:v>
                </c:pt>
                <c:pt idx="413">
                  <c:v>0.08</c:v>
                </c:pt>
                <c:pt idx="414">
                  <c:v>0.08</c:v>
                </c:pt>
                <c:pt idx="415">
                  <c:v>0.08</c:v>
                </c:pt>
                <c:pt idx="416">
                  <c:v>0.08</c:v>
                </c:pt>
                <c:pt idx="417">
                  <c:v>7.0000000000000007E-2</c:v>
                </c:pt>
                <c:pt idx="418">
                  <c:v>7.0000000000000007E-2</c:v>
                </c:pt>
                <c:pt idx="419">
                  <c:v>0.08</c:v>
                </c:pt>
                <c:pt idx="420">
                  <c:v>0.2</c:v>
                </c:pt>
                <c:pt idx="421">
                  <c:v>0.2</c:v>
                </c:pt>
                <c:pt idx="422">
                  <c:v>0.28999999999999998</c:v>
                </c:pt>
                <c:pt idx="423">
                  <c:v>0.25</c:v>
                </c:pt>
                <c:pt idx="424">
                  <c:v>0.25</c:v>
                </c:pt>
                <c:pt idx="425">
                  <c:v>0.28999999999999998</c:v>
                </c:pt>
                <c:pt idx="426">
                  <c:v>0.3</c:v>
                </c:pt>
                <c:pt idx="427">
                  <c:v>0.3</c:v>
                </c:pt>
                <c:pt idx="428">
                  <c:v>0.3</c:v>
                </c:pt>
                <c:pt idx="429">
                  <c:v>0.28999999999999998</c:v>
                </c:pt>
                <c:pt idx="430">
                  <c:v>0.31</c:v>
                </c:pt>
                <c:pt idx="431">
                  <c:v>0.31</c:v>
                </c:pt>
                <c:pt idx="432">
                  <c:v>0.31</c:v>
                </c:pt>
                <c:pt idx="433">
                  <c:v>0.56000000000000005</c:v>
                </c:pt>
                <c:pt idx="434">
                  <c:v>0.56999999999999995</c:v>
                </c:pt>
                <c:pt idx="435">
                  <c:v>0.82</c:v>
                </c:pt>
                <c:pt idx="436">
                  <c:v>0.82</c:v>
                </c:pt>
                <c:pt idx="437">
                  <c:v>0.83</c:v>
                </c:pt>
                <c:pt idx="438">
                  <c:v>1.06</c:v>
                </c:pt>
                <c:pt idx="439">
                  <c:v>1.07</c:v>
                </c:pt>
                <c:pt idx="440">
                  <c:v>1.07</c:v>
                </c:pt>
                <c:pt idx="441">
                  <c:v>1.07</c:v>
                </c:pt>
                <c:pt idx="442">
                  <c:v>1.07</c:v>
                </c:pt>
                <c:pt idx="443">
                  <c:v>1.07</c:v>
                </c:pt>
                <c:pt idx="444">
                  <c:v>1.07</c:v>
                </c:pt>
                <c:pt idx="445">
                  <c:v>1.34</c:v>
                </c:pt>
                <c:pt idx="446">
                  <c:v>1.35</c:v>
                </c:pt>
                <c:pt idx="447">
                  <c:v>1.35</c:v>
                </c:pt>
                <c:pt idx="448">
                  <c:v>1.69</c:v>
                </c:pt>
                <c:pt idx="449">
                  <c:v>1.7</c:v>
                </c:pt>
                <c:pt idx="450">
                  <c:v>1.7</c:v>
                </c:pt>
                <c:pt idx="451">
                  <c:v>1.91</c:v>
                </c:pt>
                <c:pt idx="452">
                  <c:v>1.91</c:v>
                </c:pt>
                <c:pt idx="453">
                  <c:v>1.91</c:v>
                </c:pt>
                <c:pt idx="454">
                  <c:v>2.2000000000000002</c:v>
                </c:pt>
                <c:pt idx="455">
                  <c:v>2.2000000000000002</c:v>
                </c:pt>
                <c:pt idx="456">
                  <c:v>2.4</c:v>
                </c:pt>
                <c:pt idx="457">
                  <c:v>2.4</c:v>
                </c:pt>
                <c:pt idx="458">
                  <c:v>2.4</c:v>
                </c:pt>
                <c:pt idx="459">
                  <c:v>2.4</c:v>
                </c:pt>
                <c:pt idx="460">
                  <c:v>2.4500000000000002</c:v>
                </c:pt>
                <c:pt idx="461">
                  <c:v>2.4</c:v>
                </c:pt>
                <c:pt idx="462">
                  <c:v>2.4</c:v>
                </c:pt>
                <c:pt idx="463">
                  <c:v>2.4</c:v>
                </c:pt>
                <c:pt idx="464">
                  <c:v>2.4</c:v>
                </c:pt>
                <c:pt idx="465">
                  <c:v>1.9</c:v>
                </c:pt>
                <c:pt idx="466">
                  <c:v>1.58</c:v>
                </c:pt>
                <c:pt idx="467">
                  <c:v>1.58</c:v>
                </c:pt>
                <c:pt idx="468">
                  <c:v>1.55</c:v>
                </c:pt>
                <c:pt idx="469">
                  <c:v>1.59</c:v>
                </c:pt>
                <c:pt idx="470">
                  <c:v>1.59</c:v>
                </c:pt>
                <c:pt idx="471">
                  <c:v>0.08</c:v>
                </c:pt>
                <c:pt idx="472">
                  <c:v>0.05</c:v>
                </c:pt>
                <c:pt idx="473">
                  <c:v>0.05</c:v>
                </c:pt>
                <c:pt idx="474">
                  <c:v>0.08</c:v>
                </c:pt>
                <c:pt idx="475">
                  <c:v>0.1</c:v>
                </c:pt>
                <c:pt idx="476">
                  <c:v>0.09</c:v>
                </c:pt>
                <c:pt idx="477">
                  <c:v>0.09</c:v>
                </c:pt>
                <c:pt idx="478">
                  <c:v>0.09</c:v>
                </c:pt>
                <c:pt idx="479">
                  <c:v>0.09</c:v>
                </c:pt>
                <c:pt idx="480">
                  <c:v>0.09</c:v>
                </c:pt>
                <c:pt idx="481">
                  <c:v>0.09</c:v>
                </c:pt>
                <c:pt idx="482">
                  <c:v>0.09</c:v>
                </c:pt>
                <c:pt idx="483">
                  <c:v>0.06</c:v>
                </c:pt>
                <c:pt idx="484">
                  <c:v>0.05</c:v>
                </c:pt>
                <c:pt idx="485">
                  <c:v>0.05</c:v>
                </c:pt>
                <c:pt idx="486">
                  <c:v>0.08</c:v>
                </c:pt>
                <c:pt idx="487">
                  <c:v>0.08</c:v>
                </c:pt>
                <c:pt idx="488">
                  <c:v>0.06</c:v>
                </c:pt>
                <c:pt idx="489">
                  <c:v>0.06</c:v>
                </c:pt>
                <c:pt idx="490">
                  <c:v>0.06</c:v>
                </c:pt>
                <c:pt idx="491">
                  <c:v>7.0000000000000007E-2</c:v>
                </c:pt>
                <c:pt idx="492">
                  <c:v>7.0000000000000007E-2</c:v>
                </c:pt>
                <c:pt idx="493">
                  <c:v>0.08</c:v>
                </c:pt>
                <c:pt idx="494">
                  <c:v>0.08</c:v>
                </c:pt>
                <c:pt idx="495">
                  <c:v>0.33</c:v>
                </c:pt>
                <c:pt idx="496">
                  <c:v>0.33</c:v>
                </c:pt>
                <c:pt idx="497">
                  <c:v>0.83</c:v>
                </c:pt>
                <c:pt idx="498">
                  <c:v>1.58</c:v>
                </c:pt>
                <c:pt idx="499">
                  <c:v>1.58</c:v>
                </c:pt>
                <c:pt idx="500">
                  <c:v>2.33</c:v>
                </c:pt>
                <c:pt idx="501">
                  <c:v>3.08</c:v>
                </c:pt>
                <c:pt idx="502">
                  <c:v>3.08</c:v>
                </c:pt>
                <c:pt idx="503">
                  <c:v>3.83</c:v>
                </c:pt>
                <c:pt idx="504">
                  <c:v>3.83</c:v>
                </c:pt>
                <c:pt idx="505">
                  <c:v>4.33</c:v>
                </c:pt>
                <c:pt idx="506">
                  <c:v>4.57</c:v>
                </c:pt>
                <c:pt idx="507">
                  <c:v>4.83</c:v>
                </c:pt>
                <c:pt idx="508" formatCode="General">
                  <c:v>4.8099999999999996</c:v>
                </c:pt>
                <c:pt idx="509" formatCode="General">
                  <c:v>5.08</c:v>
                </c:pt>
                <c:pt idx="510" formatCode="General">
                  <c:v>5.09</c:v>
                </c:pt>
                <c:pt idx="511" formatCode="General">
                  <c:v>5.0999999999999996</c:v>
                </c:pt>
                <c:pt idx="512" formatCode="General">
                  <c:v>5.31</c:v>
                </c:pt>
                <c:pt idx="513" formatCode="General">
                  <c:v>5.33</c:v>
                </c:pt>
              </c:numCache>
            </c:numRef>
          </c:val>
          <c:smooth val="1"/>
          <c:extLst>
            <c:ext xmlns:c16="http://schemas.microsoft.com/office/drawing/2014/chart" uri="{C3380CC4-5D6E-409C-BE32-E72D297353CC}">
              <c16:uniqueId val="{00000000-307C-4F53-8A74-19C76C9AF4E7}"/>
            </c:ext>
          </c:extLst>
        </c:ser>
        <c:dLbls>
          <c:showLegendKey val="0"/>
          <c:showVal val="0"/>
          <c:showCatName val="0"/>
          <c:showSerName val="0"/>
          <c:showPercent val="0"/>
          <c:showBubbleSize val="0"/>
        </c:dLbls>
        <c:smooth val="0"/>
        <c:axId val="1536461791"/>
        <c:axId val="1536457215"/>
      </c:lineChart>
      <c:dateAx>
        <c:axId val="1536461791"/>
        <c:scaling>
          <c:orientation val="minMax"/>
        </c:scaling>
        <c:delete val="0"/>
        <c:axPos val="b"/>
        <c:numFmt formatCode="&quot;'&quot;yy" sourceLinked="0"/>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crossAx val="1536457215"/>
        <c:crosses val="autoZero"/>
        <c:auto val="1"/>
        <c:lblOffset val="0"/>
        <c:baseTimeUnit val="days"/>
        <c:majorUnit val="2"/>
        <c:majorTimeUnit val="years"/>
      </c:dateAx>
      <c:valAx>
        <c:axId val="1536457215"/>
        <c:scaling>
          <c:orientation val="minMax"/>
          <c:max val="25"/>
          <c:min val="0"/>
        </c:scaling>
        <c:delete val="1"/>
        <c:axPos val="l"/>
        <c:numFmt formatCode="#,##0.00;\(#,##0.00\);" sourceLinked="1"/>
        <c:majorTickMark val="out"/>
        <c:minorTickMark val="none"/>
        <c:tickLblPos val="nextTo"/>
        <c:crossAx val="153646179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2257260077103396E-2"/>
          <c:y val="0"/>
          <c:w val="0.93548547984579322"/>
          <c:h val="0.86786116805767421"/>
        </c:manualLayout>
      </c:layout>
      <c:barChart>
        <c:barDir val="col"/>
        <c:grouping val="stacked"/>
        <c:varyColors val="0"/>
        <c:ser>
          <c:idx val="0"/>
          <c:order val="0"/>
          <c:tx>
            <c:strRef>
              <c:f>Sheet1!$B$1</c:f>
              <c:strCache>
                <c:ptCount val="1"/>
                <c:pt idx="0">
                  <c:v>High Yield Bonds</c:v>
                </c:pt>
              </c:strCache>
            </c:strRef>
          </c:tx>
          <c:spPr>
            <a:solidFill>
              <a:schemeClr val="accent1"/>
            </a:solidFill>
            <a:ln>
              <a:noFill/>
            </a:ln>
            <a:effectLst/>
          </c:spPr>
          <c:invertIfNegative val="0"/>
          <c:cat>
            <c:numRef>
              <c:f>Sheet1!$A$2:$A$24</c:f>
              <c:numCache>
                <c:formatCode>"'"00</c:formatCode>
                <c:ptCount val="23"/>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numCache>
            </c:numRef>
          </c:cat>
          <c:val>
            <c:numRef>
              <c:f>Sheet1!$B$2:$B$24</c:f>
              <c:numCache>
                <c:formatCode>#,##0.0;\(#,##0.0\);</c:formatCode>
                <c:ptCount val="23"/>
                <c:pt idx="0">
                  <c:v>0.64879999999999993</c:v>
                </c:pt>
                <c:pt idx="1">
                  <c:v>0.77802940531837506</c:v>
                </c:pt>
                <c:pt idx="2">
                  <c:v>0.89417920023737507</c:v>
                </c:pt>
                <c:pt idx="3">
                  <c:v>0.95775644632054524</c:v>
                </c:pt>
                <c:pt idx="4">
                  <c:v>0.97002752083754518</c:v>
                </c:pt>
                <c:pt idx="5">
                  <c:v>1.0310921438916754</c:v>
                </c:pt>
                <c:pt idx="6">
                  <c:v>1.0421154506119852</c:v>
                </c:pt>
                <c:pt idx="7">
                  <c:v>1.0713649146799651</c:v>
                </c:pt>
                <c:pt idx="8">
                  <c:v>1.0575434043403817</c:v>
                </c:pt>
                <c:pt idx="9">
                  <c:v>1.2407620685616545</c:v>
                </c:pt>
                <c:pt idx="10">
                  <c:v>1.4006152074183325</c:v>
                </c:pt>
                <c:pt idx="11">
                  <c:v>1.4772363073823258</c:v>
                </c:pt>
                <c:pt idx="12">
                  <c:v>1.6450001094605284</c:v>
                </c:pt>
                <c:pt idx="13">
                  <c:v>1.8348548649147518</c:v>
                </c:pt>
                <c:pt idx="14">
                  <c:v>2.0052689012236189</c:v>
                </c:pt>
                <c:pt idx="15">
                  <c:v>2.1501965835917005</c:v>
                </c:pt>
                <c:pt idx="16">
                  <c:v>2.0562213337519801</c:v>
                </c:pt>
                <c:pt idx="17">
                  <c:v>2.0311919063471171</c:v>
                </c:pt>
                <c:pt idx="18">
                  <c:v>1.9975677488809884</c:v>
                </c:pt>
                <c:pt idx="19">
                  <c:v>1.9275890680499277</c:v>
                </c:pt>
                <c:pt idx="20">
                  <c:v>2.3384802618414269</c:v>
                </c:pt>
                <c:pt idx="21">
                  <c:v>2.4368311287944397</c:v>
                </c:pt>
                <c:pt idx="22">
                  <c:v>2.151171994431377</c:v>
                </c:pt>
              </c:numCache>
            </c:numRef>
          </c:val>
          <c:extLst>
            <c:ext xmlns:c16="http://schemas.microsoft.com/office/drawing/2014/chart" uri="{C3380CC4-5D6E-409C-BE32-E72D297353CC}">
              <c16:uniqueId val="{00000000-8CD6-4583-8759-93D4B34AB522}"/>
            </c:ext>
          </c:extLst>
        </c:ser>
        <c:ser>
          <c:idx val="1"/>
          <c:order val="1"/>
          <c:tx>
            <c:strRef>
              <c:f>Sheet1!$C$1</c:f>
              <c:strCache>
                <c:ptCount val="1"/>
                <c:pt idx="0">
                  <c:v>Leveraged Loans</c:v>
                </c:pt>
              </c:strCache>
            </c:strRef>
          </c:tx>
          <c:spPr>
            <a:solidFill>
              <a:schemeClr val="accent2"/>
            </a:solidFill>
            <a:ln>
              <a:noFill/>
            </a:ln>
            <a:effectLst/>
          </c:spPr>
          <c:invertIfNegative val="0"/>
          <c:cat>
            <c:numRef>
              <c:f>Sheet1!$A$2:$A$24</c:f>
              <c:numCache>
                <c:formatCode>"'"00</c:formatCode>
                <c:ptCount val="23"/>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numCache>
            </c:numRef>
          </c:cat>
          <c:val>
            <c:numRef>
              <c:f>Sheet1!$C$2:$C$24</c:f>
              <c:numCache>
                <c:formatCode>#,##0.0;\(#,##0.0\);</c:formatCode>
                <c:ptCount val="23"/>
                <c:pt idx="0">
                  <c:v>0.1173</c:v>
                </c:pt>
                <c:pt idx="1">
                  <c:v>0.12990000000000002</c:v>
                </c:pt>
                <c:pt idx="2">
                  <c:v>0.14096347386402952</c:v>
                </c:pt>
                <c:pt idx="3">
                  <c:v>0.16202736859546901</c:v>
                </c:pt>
                <c:pt idx="4">
                  <c:v>0.21965956804888853</c:v>
                </c:pt>
                <c:pt idx="5">
                  <c:v>0.31707992530043949</c:v>
                </c:pt>
                <c:pt idx="6">
                  <c:v>0.51628077123310234</c:v>
                </c:pt>
                <c:pt idx="7">
                  <c:v>0.72764061870767116</c:v>
                </c:pt>
                <c:pt idx="8">
                  <c:v>0.8095166660599491</c:v>
                </c:pt>
                <c:pt idx="9">
                  <c:v>0.71547454614256634</c:v>
                </c:pt>
                <c:pt idx="10">
                  <c:v>0.68167311307006839</c:v>
                </c:pt>
                <c:pt idx="11">
                  <c:v>0.67633956039984178</c:v>
                </c:pt>
                <c:pt idx="12">
                  <c:v>0.71163084899078544</c:v>
                </c:pt>
                <c:pt idx="13">
                  <c:v>0.88406336198140989</c:v>
                </c:pt>
                <c:pt idx="14">
                  <c:v>1.0196175675890435</c:v>
                </c:pt>
                <c:pt idx="15">
                  <c:v>1.0259860523991766</c:v>
                </c:pt>
                <c:pt idx="16">
                  <c:v>1.0614074870630079</c:v>
                </c:pt>
                <c:pt idx="17">
                  <c:v>1.1690828090802037</c:v>
                </c:pt>
                <c:pt idx="18">
                  <c:v>1.4003209220040012</c:v>
                </c:pt>
                <c:pt idx="19">
                  <c:v>1.4811834030171376</c:v>
                </c:pt>
                <c:pt idx="20">
                  <c:v>1.5408318161661918</c:v>
                </c:pt>
                <c:pt idx="21">
                  <c:v>1.831532243646611</c:v>
                </c:pt>
                <c:pt idx="22">
                  <c:v>1.90097853609801</c:v>
                </c:pt>
              </c:numCache>
            </c:numRef>
          </c:val>
          <c:extLst>
            <c:ext xmlns:c16="http://schemas.microsoft.com/office/drawing/2014/chart" uri="{C3380CC4-5D6E-409C-BE32-E72D297353CC}">
              <c16:uniqueId val="{00000001-8CD6-4583-8759-93D4B34AB522}"/>
            </c:ext>
          </c:extLst>
        </c:ser>
        <c:ser>
          <c:idx val="2"/>
          <c:order val="2"/>
          <c:tx>
            <c:strRef>
              <c:f>Sheet1!$D$1</c:f>
              <c:strCache>
                <c:ptCount val="1"/>
                <c:pt idx="0">
                  <c:v>Direct Lending</c:v>
                </c:pt>
              </c:strCache>
            </c:strRef>
          </c:tx>
          <c:spPr>
            <a:solidFill>
              <a:schemeClr val="tx2"/>
            </a:solidFill>
            <a:ln>
              <a:noFill/>
            </a:ln>
            <a:effectLst/>
          </c:spPr>
          <c:invertIfNegative val="0"/>
          <c:cat>
            <c:numRef>
              <c:f>Sheet1!$A$2:$A$24</c:f>
              <c:numCache>
                <c:formatCode>"'"00</c:formatCode>
                <c:ptCount val="23"/>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numCache>
            </c:numRef>
          </c:cat>
          <c:val>
            <c:numRef>
              <c:f>Sheet1!$D$2:$D$24</c:f>
              <c:numCache>
                <c:formatCode>#,##0.0;\(#,##0.0\);</c:formatCode>
                <c:ptCount val="23"/>
                <c:pt idx="0">
                  <c:v>3.8700000000000005E-2</c:v>
                </c:pt>
                <c:pt idx="1">
                  <c:v>4.6899999999999997E-2</c:v>
                </c:pt>
                <c:pt idx="2">
                  <c:v>5.6299999999999996E-2</c:v>
                </c:pt>
                <c:pt idx="3">
                  <c:v>7.0800000000000002E-2</c:v>
                </c:pt>
                <c:pt idx="4">
                  <c:v>7.3999999999999996E-2</c:v>
                </c:pt>
                <c:pt idx="5">
                  <c:v>8.8200000000000001E-2</c:v>
                </c:pt>
                <c:pt idx="6">
                  <c:v>0.12559999999999999</c:v>
                </c:pt>
                <c:pt idx="7">
                  <c:v>0.17730000000000001</c:v>
                </c:pt>
                <c:pt idx="8">
                  <c:v>0.21819999999999998</c:v>
                </c:pt>
                <c:pt idx="9">
                  <c:v>0.2452</c:v>
                </c:pt>
                <c:pt idx="10">
                  <c:v>0.28510000000000002</c:v>
                </c:pt>
                <c:pt idx="11">
                  <c:v>0.31</c:v>
                </c:pt>
                <c:pt idx="12">
                  <c:v>0.33610000000000001</c:v>
                </c:pt>
                <c:pt idx="13">
                  <c:v>0.39269999999999999</c:v>
                </c:pt>
                <c:pt idx="14">
                  <c:v>0.40720000000000001</c:v>
                </c:pt>
                <c:pt idx="15">
                  <c:v>0.46450000000000002</c:v>
                </c:pt>
                <c:pt idx="16">
                  <c:v>0.52139999999999997</c:v>
                </c:pt>
                <c:pt idx="17">
                  <c:v>0.5756</c:v>
                </c:pt>
                <c:pt idx="18">
                  <c:v>0.66579999999999995</c:v>
                </c:pt>
                <c:pt idx="19">
                  <c:v>0.75479999999999992</c:v>
                </c:pt>
                <c:pt idx="20">
                  <c:v>0.95340000000000003</c:v>
                </c:pt>
                <c:pt idx="21">
                  <c:v>1.1269</c:v>
                </c:pt>
                <c:pt idx="22">
                  <c:v>1.2161999999999999</c:v>
                </c:pt>
              </c:numCache>
            </c:numRef>
          </c:val>
          <c:extLst>
            <c:ext xmlns:c16="http://schemas.microsoft.com/office/drawing/2014/chart" uri="{C3380CC4-5D6E-409C-BE32-E72D297353CC}">
              <c16:uniqueId val="{00000002-8CD6-4583-8759-93D4B34AB522}"/>
            </c:ext>
          </c:extLst>
        </c:ser>
        <c:ser>
          <c:idx val="3"/>
          <c:order val="3"/>
          <c:tx>
            <c:strRef>
              <c:f>Sheet1!$E$1</c:f>
              <c:strCache>
                <c:ptCount val="1"/>
                <c:pt idx="0">
                  <c:v>Total</c:v>
                </c:pt>
              </c:strCache>
            </c:strRef>
          </c:tx>
          <c:spPr>
            <a:noFill/>
            <a:ln>
              <a:noFill/>
            </a:ln>
            <a:effectLst/>
          </c:spPr>
          <c:invertIfNegative val="0"/>
          <c:dLbls>
            <c:numFmt formatCode="0.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Sheet1!$A$2:$A$24</c:f>
              <c:numCache>
                <c:formatCode>"'"00</c:formatCode>
                <c:ptCount val="23"/>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numCache>
            </c:numRef>
          </c:cat>
          <c:val>
            <c:numRef>
              <c:f>Sheet1!$E$2:$E$24</c:f>
              <c:numCache>
                <c:formatCode>#,##0.0;\(#,##0.0\);</c:formatCode>
                <c:ptCount val="23"/>
                <c:pt idx="0">
                  <c:v>0.80479999999999985</c:v>
                </c:pt>
                <c:pt idx="1">
                  <c:v>0.95482940531837501</c:v>
                </c:pt>
                <c:pt idx="2">
                  <c:v>1.0914426741014045</c:v>
                </c:pt>
                <c:pt idx="3">
                  <c:v>1.1905838149160142</c:v>
                </c:pt>
                <c:pt idx="4">
                  <c:v>1.2636870888864338</c:v>
                </c:pt>
                <c:pt idx="5">
                  <c:v>1.4363720691921149</c:v>
                </c:pt>
                <c:pt idx="6">
                  <c:v>1.6839962218450875</c:v>
                </c:pt>
                <c:pt idx="7">
                  <c:v>1.9763055333876363</c:v>
                </c:pt>
                <c:pt idx="8">
                  <c:v>2.0852600704003308</c:v>
                </c:pt>
                <c:pt idx="9">
                  <c:v>2.201436614704221</c:v>
                </c:pt>
                <c:pt idx="10">
                  <c:v>2.3673883204884008</c:v>
                </c:pt>
                <c:pt idx="11">
                  <c:v>2.4635758677821675</c:v>
                </c:pt>
                <c:pt idx="12">
                  <c:v>2.6927309584513139</c:v>
                </c:pt>
                <c:pt idx="13">
                  <c:v>3.1116182268961619</c:v>
                </c:pt>
                <c:pt idx="14">
                  <c:v>3.4320864688126624</c:v>
                </c:pt>
                <c:pt idx="15">
                  <c:v>3.6406826359908773</c:v>
                </c:pt>
                <c:pt idx="16">
                  <c:v>3.6390288208149881</c:v>
                </c:pt>
                <c:pt idx="17">
                  <c:v>3.7758747154273209</c:v>
                </c:pt>
                <c:pt idx="18">
                  <c:v>4.0636886708849893</c:v>
                </c:pt>
                <c:pt idx="19">
                  <c:v>4.1635724710670647</c:v>
                </c:pt>
                <c:pt idx="20">
                  <c:v>4.8327120780076189</c:v>
                </c:pt>
                <c:pt idx="21">
                  <c:v>5.3952633724410513</c:v>
                </c:pt>
                <c:pt idx="22">
                  <c:v>5.2683505305293865</c:v>
                </c:pt>
              </c:numCache>
            </c:numRef>
          </c:val>
          <c:extLst>
            <c:ext xmlns:c16="http://schemas.microsoft.com/office/drawing/2014/chart" uri="{C3380CC4-5D6E-409C-BE32-E72D297353CC}">
              <c16:uniqueId val="{00000003-8CD6-4583-8759-93D4B34AB522}"/>
            </c:ext>
          </c:extLst>
        </c:ser>
        <c:dLbls>
          <c:showLegendKey val="0"/>
          <c:showVal val="0"/>
          <c:showCatName val="0"/>
          <c:showSerName val="0"/>
          <c:showPercent val="0"/>
          <c:showBubbleSize val="0"/>
        </c:dLbls>
        <c:gapWidth val="150"/>
        <c:overlap val="100"/>
        <c:axId val="1536461791"/>
        <c:axId val="1536457215"/>
      </c:barChart>
      <c:catAx>
        <c:axId val="1536461791"/>
        <c:scaling>
          <c:orientation val="minMax"/>
        </c:scaling>
        <c:delete val="0"/>
        <c:axPos val="b"/>
        <c:numFmt formatCode="&quot;'&quot;00"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crossAx val="1536457215"/>
        <c:crosses val="autoZero"/>
        <c:auto val="1"/>
        <c:lblAlgn val="ctr"/>
        <c:lblOffset val="0"/>
        <c:noMultiLvlLbl val="0"/>
      </c:catAx>
      <c:valAx>
        <c:axId val="1536457215"/>
        <c:scaling>
          <c:orientation val="minMax"/>
          <c:max val="6"/>
        </c:scaling>
        <c:delete val="1"/>
        <c:axPos val="l"/>
        <c:numFmt formatCode="#,##0.0;\(#,##0.0\);" sourceLinked="1"/>
        <c:majorTickMark val="out"/>
        <c:minorTickMark val="none"/>
        <c:tickLblPos val="nextTo"/>
        <c:crossAx val="1536461791"/>
        <c:crosses val="autoZero"/>
        <c:crossBetween val="between"/>
      </c:valAx>
      <c:spPr>
        <a:noFill/>
        <a:ln>
          <a:noFill/>
        </a:ln>
        <a:effectLst/>
      </c:spPr>
    </c:plotArea>
    <c:legend>
      <c:legendPos val="b"/>
      <c:legendEntry>
        <c:idx val="3"/>
        <c:delete val="1"/>
      </c:legendEntry>
      <c:layout>
        <c:manualLayout>
          <c:xMode val="edge"/>
          <c:yMode val="edge"/>
          <c:x val="0.18172479713032588"/>
          <c:y val="0.90787732900647411"/>
          <c:w val="0.60333586560291586"/>
          <c:h val="9.2122644063853218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2257260077103396E-2"/>
          <c:y val="0.20413894632968363"/>
          <c:w val="0.9368294927050933"/>
          <c:h val="0.66391640032924193"/>
        </c:manualLayout>
      </c:layout>
      <c:lineChart>
        <c:grouping val="standard"/>
        <c:varyColors val="0"/>
        <c:ser>
          <c:idx val="0"/>
          <c:order val="0"/>
          <c:tx>
            <c:strRef>
              <c:f>Sheet1!$B$1</c:f>
              <c:strCache>
                <c:ptCount val="1"/>
                <c:pt idx="0">
                  <c:v>S&amp;P Multiples</c:v>
                </c:pt>
              </c:strCache>
            </c:strRef>
          </c:tx>
          <c:spPr>
            <a:ln w="12700" cap="rnd">
              <a:solidFill>
                <a:schemeClr val="accent1"/>
              </a:solidFill>
              <a:round/>
            </a:ln>
            <a:effectLst/>
          </c:spPr>
          <c:marker>
            <c:symbol val="none"/>
          </c:marker>
          <c:cat>
            <c:numRef>
              <c:f>Sheet1!$A$2:$A$3654</c:f>
              <c:numCache>
                <c:formatCode>m/d/yyyy</c:formatCode>
                <c:ptCount val="3653"/>
                <c:pt idx="0">
                  <c:v>39813</c:v>
                </c:pt>
                <c:pt idx="1">
                  <c:v>39814</c:v>
                </c:pt>
                <c:pt idx="2">
                  <c:v>39815</c:v>
                </c:pt>
                <c:pt idx="3">
                  <c:v>39818</c:v>
                </c:pt>
                <c:pt idx="4">
                  <c:v>39819</c:v>
                </c:pt>
                <c:pt idx="5">
                  <c:v>39820</c:v>
                </c:pt>
                <c:pt idx="6">
                  <c:v>39821</c:v>
                </c:pt>
                <c:pt idx="7">
                  <c:v>39822</c:v>
                </c:pt>
                <c:pt idx="8">
                  <c:v>39825</c:v>
                </c:pt>
                <c:pt idx="9">
                  <c:v>39826</c:v>
                </c:pt>
                <c:pt idx="10">
                  <c:v>39827</c:v>
                </c:pt>
                <c:pt idx="11">
                  <c:v>39828</c:v>
                </c:pt>
                <c:pt idx="12">
                  <c:v>39829</c:v>
                </c:pt>
                <c:pt idx="13">
                  <c:v>39832</c:v>
                </c:pt>
                <c:pt idx="14">
                  <c:v>39833</c:v>
                </c:pt>
                <c:pt idx="15">
                  <c:v>39834</c:v>
                </c:pt>
                <c:pt idx="16">
                  <c:v>39835</c:v>
                </c:pt>
                <c:pt idx="17">
                  <c:v>39836</c:v>
                </c:pt>
                <c:pt idx="18">
                  <c:v>39839</c:v>
                </c:pt>
                <c:pt idx="19">
                  <c:v>39840</c:v>
                </c:pt>
                <c:pt idx="20">
                  <c:v>39841</c:v>
                </c:pt>
                <c:pt idx="21">
                  <c:v>39842</c:v>
                </c:pt>
                <c:pt idx="22">
                  <c:v>39843</c:v>
                </c:pt>
                <c:pt idx="23">
                  <c:v>39846</c:v>
                </c:pt>
                <c:pt idx="24">
                  <c:v>39847</c:v>
                </c:pt>
                <c:pt idx="25">
                  <c:v>39848</c:v>
                </c:pt>
                <c:pt idx="26">
                  <c:v>39849</c:v>
                </c:pt>
                <c:pt idx="27">
                  <c:v>39850</c:v>
                </c:pt>
                <c:pt idx="28">
                  <c:v>39853</c:v>
                </c:pt>
                <c:pt idx="29">
                  <c:v>39854</c:v>
                </c:pt>
                <c:pt idx="30">
                  <c:v>39855</c:v>
                </c:pt>
                <c:pt idx="31">
                  <c:v>39856</c:v>
                </c:pt>
                <c:pt idx="32">
                  <c:v>39857</c:v>
                </c:pt>
                <c:pt idx="33">
                  <c:v>39860</c:v>
                </c:pt>
                <c:pt idx="34">
                  <c:v>39861</c:v>
                </c:pt>
                <c:pt idx="35">
                  <c:v>39862</c:v>
                </c:pt>
                <c:pt idx="36">
                  <c:v>39863</c:v>
                </c:pt>
                <c:pt idx="37">
                  <c:v>39864</c:v>
                </c:pt>
                <c:pt idx="38">
                  <c:v>39867</c:v>
                </c:pt>
                <c:pt idx="39">
                  <c:v>39868</c:v>
                </c:pt>
                <c:pt idx="40">
                  <c:v>39869</c:v>
                </c:pt>
                <c:pt idx="41">
                  <c:v>39870</c:v>
                </c:pt>
                <c:pt idx="42">
                  <c:v>39871</c:v>
                </c:pt>
                <c:pt idx="43">
                  <c:v>39874</c:v>
                </c:pt>
                <c:pt idx="44">
                  <c:v>39875</c:v>
                </c:pt>
                <c:pt idx="45">
                  <c:v>39876</c:v>
                </c:pt>
                <c:pt idx="46">
                  <c:v>39877</c:v>
                </c:pt>
                <c:pt idx="47">
                  <c:v>39878</c:v>
                </c:pt>
                <c:pt idx="48">
                  <c:v>39881</c:v>
                </c:pt>
                <c:pt idx="49">
                  <c:v>39882</c:v>
                </c:pt>
                <c:pt idx="50">
                  <c:v>39883</c:v>
                </c:pt>
                <c:pt idx="51">
                  <c:v>39884</c:v>
                </c:pt>
                <c:pt idx="52">
                  <c:v>39885</c:v>
                </c:pt>
                <c:pt idx="53">
                  <c:v>39888</c:v>
                </c:pt>
                <c:pt idx="54">
                  <c:v>39889</c:v>
                </c:pt>
                <c:pt idx="55">
                  <c:v>39890</c:v>
                </c:pt>
                <c:pt idx="56">
                  <c:v>39891</c:v>
                </c:pt>
                <c:pt idx="57">
                  <c:v>39892</c:v>
                </c:pt>
                <c:pt idx="58">
                  <c:v>39895</c:v>
                </c:pt>
                <c:pt idx="59">
                  <c:v>39896</c:v>
                </c:pt>
                <c:pt idx="60">
                  <c:v>39897</c:v>
                </c:pt>
                <c:pt idx="61">
                  <c:v>39898</c:v>
                </c:pt>
                <c:pt idx="62">
                  <c:v>39899</c:v>
                </c:pt>
                <c:pt idx="63">
                  <c:v>39902</c:v>
                </c:pt>
                <c:pt idx="64">
                  <c:v>39903</c:v>
                </c:pt>
                <c:pt idx="65">
                  <c:v>39904</c:v>
                </c:pt>
                <c:pt idx="66">
                  <c:v>39905</c:v>
                </c:pt>
                <c:pt idx="67">
                  <c:v>39906</c:v>
                </c:pt>
                <c:pt idx="68">
                  <c:v>39909</c:v>
                </c:pt>
                <c:pt idx="69">
                  <c:v>39910</c:v>
                </c:pt>
                <c:pt idx="70">
                  <c:v>39911</c:v>
                </c:pt>
                <c:pt idx="71">
                  <c:v>39912</c:v>
                </c:pt>
                <c:pt idx="72">
                  <c:v>39913</c:v>
                </c:pt>
                <c:pt idx="73">
                  <c:v>39916</c:v>
                </c:pt>
                <c:pt idx="74">
                  <c:v>39917</c:v>
                </c:pt>
                <c:pt idx="75">
                  <c:v>39918</c:v>
                </c:pt>
                <c:pt idx="76">
                  <c:v>39919</c:v>
                </c:pt>
                <c:pt idx="77">
                  <c:v>39920</c:v>
                </c:pt>
                <c:pt idx="78">
                  <c:v>39923</c:v>
                </c:pt>
                <c:pt idx="79">
                  <c:v>39924</c:v>
                </c:pt>
                <c:pt idx="80">
                  <c:v>39925</c:v>
                </c:pt>
                <c:pt idx="81">
                  <c:v>39926</c:v>
                </c:pt>
                <c:pt idx="82">
                  <c:v>39927</c:v>
                </c:pt>
                <c:pt idx="83">
                  <c:v>39930</c:v>
                </c:pt>
                <c:pt idx="84">
                  <c:v>39931</c:v>
                </c:pt>
                <c:pt idx="85">
                  <c:v>39932</c:v>
                </c:pt>
                <c:pt idx="86">
                  <c:v>39933</c:v>
                </c:pt>
                <c:pt idx="87">
                  <c:v>39934</c:v>
                </c:pt>
                <c:pt idx="88">
                  <c:v>39937</c:v>
                </c:pt>
                <c:pt idx="89">
                  <c:v>39938</c:v>
                </c:pt>
                <c:pt idx="90">
                  <c:v>39939</c:v>
                </c:pt>
                <c:pt idx="91">
                  <c:v>39940</c:v>
                </c:pt>
                <c:pt idx="92">
                  <c:v>39941</c:v>
                </c:pt>
                <c:pt idx="93">
                  <c:v>39944</c:v>
                </c:pt>
                <c:pt idx="94">
                  <c:v>39945</c:v>
                </c:pt>
                <c:pt idx="95">
                  <c:v>39946</c:v>
                </c:pt>
                <c:pt idx="96">
                  <c:v>39947</c:v>
                </c:pt>
                <c:pt idx="97">
                  <c:v>39948</c:v>
                </c:pt>
                <c:pt idx="98">
                  <c:v>39951</c:v>
                </c:pt>
                <c:pt idx="99">
                  <c:v>39952</c:v>
                </c:pt>
                <c:pt idx="100">
                  <c:v>39953</c:v>
                </c:pt>
                <c:pt idx="101">
                  <c:v>39954</c:v>
                </c:pt>
                <c:pt idx="102">
                  <c:v>39955</c:v>
                </c:pt>
                <c:pt idx="103">
                  <c:v>39958</c:v>
                </c:pt>
                <c:pt idx="104">
                  <c:v>39959</c:v>
                </c:pt>
                <c:pt idx="105">
                  <c:v>39960</c:v>
                </c:pt>
                <c:pt idx="106">
                  <c:v>39961</c:v>
                </c:pt>
                <c:pt idx="107">
                  <c:v>39962</c:v>
                </c:pt>
                <c:pt idx="108">
                  <c:v>39965</c:v>
                </c:pt>
                <c:pt idx="109">
                  <c:v>39966</c:v>
                </c:pt>
                <c:pt idx="110">
                  <c:v>39967</c:v>
                </c:pt>
                <c:pt idx="111">
                  <c:v>39968</c:v>
                </c:pt>
                <c:pt idx="112">
                  <c:v>39969</c:v>
                </c:pt>
                <c:pt idx="113">
                  <c:v>39972</c:v>
                </c:pt>
                <c:pt idx="114">
                  <c:v>39973</c:v>
                </c:pt>
                <c:pt idx="115">
                  <c:v>39974</c:v>
                </c:pt>
                <c:pt idx="116">
                  <c:v>39975</c:v>
                </c:pt>
                <c:pt idx="117">
                  <c:v>39976</c:v>
                </c:pt>
                <c:pt idx="118">
                  <c:v>39979</c:v>
                </c:pt>
                <c:pt idx="119">
                  <c:v>39980</c:v>
                </c:pt>
                <c:pt idx="120">
                  <c:v>39981</c:v>
                </c:pt>
                <c:pt idx="121">
                  <c:v>39982</c:v>
                </c:pt>
                <c:pt idx="122">
                  <c:v>39983</c:v>
                </c:pt>
                <c:pt idx="123">
                  <c:v>39986</c:v>
                </c:pt>
                <c:pt idx="124">
                  <c:v>39987</c:v>
                </c:pt>
                <c:pt idx="125">
                  <c:v>39988</c:v>
                </c:pt>
                <c:pt idx="126">
                  <c:v>39989</c:v>
                </c:pt>
                <c:pt idx="127">
                  <c:v>39990</c:v>
                </c:pt>
                <c:pt idx="128">
                  <c:v>39993</c:v>
                </c:pt>
                <c:pt idx="129">
                  <c:v>39994</c:v>
                </c:pt>
                <c:pt idx="130">
                  <c:v>39995</c:v>
                </c:pt>
                <c:pt idx="131">
                  <c:v>39996</c:v>
                </c:pt>
                <c:pt idx="132">
                  <c:v>39997</c:v>
                </c:pt>
                <c:pt idx="133">
                  <c:v>40000</c:v>
                </c:pt>
                <c:pt idx="134">
                  <c:v>40001</c:v>
                </c:pt>
                <c:pt idx="135">
                  <c:v>40002</c:v>
                </c:pt>
                <c:pt idx="136">
                  <c:v>40003</c:v>
                </c:pt>
                <c:pt idx="137">
                  <c:v>40004</c:v>
                </c:pt>
                <c:pt idx="138">
                  <c:v>40007</c:v>
                </c:pt>
                <c:pt idx="139">
                  <c:v>40008</c:v>
                </c:pt>
                <c:pt idx="140">
                  <c:v>40009</c:v>
                </c:pt>
                <c:pt idx="141">
                  <c:v>40010</c:v>
                </c:pt>
                <c:pt idx="142">
                  <c:v>40011</c:v>
                </c:pt>
                <c:pt idx="143">
                  <c:v>40014</c:v>
                </c:pt>
                <c:pt idx="144">
                  <c:v>40015</c:v>
                </c:pt>
                <c:pt idx="145">
                  <c:v>40016</c:v>
                </c:pt>
                <c:pt idx="146">
                  <c:v>40017</c:v>
                </c:pt>
                <c:pt idx="147">
                  <c:v>40018</c:v>
                </c:pt>
                <c:pt idx="148">
                  <c:v>40021</c:v>
                </c:pt>
                <c:pt idx="149">
                  <c:v>40022</c:v>
                </c:pt>
                <c:pt idx="150">
                  <c:v>40023</c:v>
                </c:pt>
                <c:pt idx="151">
                  <c:v>40024</c:v>
                </c:pt>
                <c:pt idx="152">
                  <c:v>40025</c:v>
                </c:pt>
                <c:pt idx="153">
                  <c:v>40028</c:v>
                </c:pt>
                <c:pt idx="154">
                  <c:v>40029</c:v>
                </c:pt>
                <c:pt idx="155">
                  <c:v>40030</c:v>
                </c:pt>
                <c:pt idx="156">
                  <c:v>40031</c:v>
                </c:pt>
                <c:pt idx="157">
                  <c:v>40032</c:v>
                </c:pt>
                <c:pt idx="158">
                  <c:v>40035</c:v>
                </c:pt>
                <c:pt idx="159">
                  <c:v>40036</c:v>
                </c:pt>
                <c:pt idx="160">
                  <c:v>40037</c:v>
                </c:pt>
                <c:pt idx="161">
                  <c:v>40038</c:v>
                </c:pt>
                <c:pt idx="162">
                  <c:v>40039</c:v>
                </c:pt>
                <c:pt idx="163">
                  <c:v>40042</c:v>
                </c:pt>
                <c:pt idx="164">
                  <c:v>40043</c:v>
                </c:pt>
                <c:pt idx="165">
                  <c:v>40044</c:v>
                </c:pt>
                <c:pt idx="166">
                  <c:v>40045</c:v>
                </c:pt>
                <c:pt idx="167">
                  <c:v>40046</c:v>
                </c:pt>
                <c:pt idx="168">
                  <c:v>40049</c:v>
                </c:pt>
                <c:pt idx="169">
                  <c:v>40050</c:v>
                </c:pt>
                <c:pt idx="170">
                  <c:v>40051</c:v>
                </c:pt>
                <c:pt idx="171">
                  <c:v>40052</c:v>
                </c:pt>
                <c:pt idx="172">
                  <c:v>40053</c:v>
                </c:pt>
                <c:pt idx="173">
                  <c:v>40056</c:v>
                </c:pt>
                <c:pt idx="174">
                  <c:v>40057</c:v>
                </c:pt>
                <c:pt idx="175">
                  <c:v>40058</c:v>
                </c:pt>
                <c:pt idx="176">
                  <c:v>40059</c:v>
                </c:pt>
                <c:pt idx="177">
                  <c:v>40060</c:v>
                </c:pt>
                <c:pt idx="178">
                  <c:v>40063</c:v>
                </c:pt>
                <c:pt idx="179">
                  <c:v>40064</c:v>
                </c:pt>
                <c:pt idx="180">
                  <c:v>40065</c:v>
                </c:pt>
                <c:pt idx="181">
                  <c:v>40066</c:v>
                </c:pt>
                <c:pt idx="182">
                  <c:v>40067</c:v>
                </c:pt>
                <c:pt idx="183">
                  <c:v>40070</c:v>
                </c:pt>
                <c:pt idx="184">
                  <c:v>40071</c:v>
                </c:pt>
                <c:pt idx="185">
                  <c:v>40072</c:v>
                </c:pt>
                <c:pt idx="186">
                  <c:v>40073</c:v>
                </c:pt>
                <c:pt idx="187">
                  <c:v>40074</c:v>
                </c:pt>
                <c:pt idx="188">
                  <c:v>40077</c:v>
                </c:pt>
                <c:pt idx="189">
                  <c:v>40078</c:v>
                </c:pt>
                <c:pt idx="190">
                  <c:v>40079</c:v>
                </c:pt>
                <c:pt idx="191">
                  <c:v>40080</c:v>
                </c:pt>
                <c:pt idx="192">
                  <c:v>40081</c:v>
                </c:pt>
                <c:pt idx="193">
                  <c:v>40084</c:v>
                </c:pt>
                <c:pt idx="194">
                  <c:v>40085</c:v>
                </c:pt>
                <c:pt idx="195">
                  <c:v>40086</c:v>
                </c:pt>
                <c:pt idx="196">
                  <c:v>40087</c:v>
                </c:pt>
                <c:pt idx="197">
                  <c:v>40088</c:v>
                </c:pt>
                <c:pt idx="198">
                  <c:v>40091</c:v>
                </c:pt>
                <c:pt idx="199">
                  <c:v>40092</c:v>
                </c:pt>
                <c:pt idx="200">
                  <c:v>40093</c:v>
                </c:pt>
                <c:pt idx="201">
                  <c:v>40094</c:v>
                </c:pt>
                <c:pt idx="202">
                  <c:v>40095</c:v>
                </c:pt>
                <c:pt idx="203">
                  <c:v>40098</c:v>
                </c:pt>
                <c:pt idx="204">
                  <c:v>40099</c:v>
                </c:pt>
                <c:pt idx="205">
                  <c:v>40100</c:v>
                </c:pt>
                <c:pt idx="206">
                  <c:v>40101</c:v>
                </c:pt>
                <c:pt idx="207">
                  <c:v>40102</c:v>
                </c:pt>
                <c:pt idx="208">
                  <c:v>40105</c:v>
                </c:pt>
                <c:pt idx="209">
                  <c:v>40106</c:v>
                </c:pt>
                <c:pt idx="210">
                  <c:v>40107</c:v>
                </c:pt>
                <c:pt idx="211">
                  <c:v>40108</c:v>
                </c:pt>
                <c:pt idx="212">
                  <c:v>40109</c:v>
                </c:pt>
                <c:pt idx="213">
                  <c:v>40112</c:v>
                </c:pt>
                <c:pt idx="214">
                  <c:v>40113</c:v>
                </c:pt>
                <c:pt idx="215">
                  <c:v>40114</c:v>
                </c:pt>
                <c:pt idx="216">
                  <c:v>40115</c:v>
                </c:pt>
                <c:pt idx="217">
                  <c:v>40116</c:v>
                </c:pt>
                <c:pt idx="218">
                  <c:v>40119</c:v>
                </c:pt>
                <c:pt idx="219">
                  <c:v>40120</c:v>
                </c:pt>
                <c:pt idx="220">
                  <c:v>40121</c:v>
                </c:pt>
                <c:pt idx="221">
                  <c:v>40122</c:v>
                </c:pt>
                <c:pt idx="222">
                  <c:v>40123</c:v>
                </c:pt>
                <c:pt idx="223">
                  <c:v>40126</c:v>
                </c:pt>
                <c:pt idx="224">
                  <c:v>40127</c:v>
                </c:pt>
                <c:pt idx="225">
                  <c:v>40128</c:v>
                </c:pt>
                <c:pt idx="226">
                  <c:v>40129</c:v>
                </c:pt>
                <c:pt idx="227">
                  <c:v>40130</c:v>
                </c:pt>
                <c:pt idx="228">
                  <c:v>40133</c:v>
                </c:pt>
                <c:pt idx="229">
                  <c:v>40134</c:v>
                </c:pt>
                <c:pt idx="230">
                  <c:v>40135</c:v>
                </c:pt>
                <c:pt idx="231">
                  <c:v>40136</c:v>
                </c:pt>
                <c:pt idx="232">
                  <c:v>40137</c:v>
                </c:pt>
                <c:pt idx="233">
                  <c:v>40140</c:v>
                </c:pt>
                <c:pt idx="234">
                  <c:v>40141</c:v>
                </c:pt>
                <c:pt idx="235">
                  <c:v>40142</c:v>
                </c:pt>
                <c:pt idx="236">
                  <c:v>40143</c:v>
                </c:pt>
                <c:pt idx="237">
                  <c:v>40144</c:v>
                </c:pt>
                <c:pt idx="238">
                  <c:v>40147</c:v>
                </c:pt>
                <c:pt idx="239">
                  <c:v>40148</c:v>
                </c:pt>
                <c:pt idx="240">
                  <c:v>40149</c:v>
                </c:pt>
                <c:pt idx="241">
                  <c:v>40150</c:v>
                </c:pt>
                <c:pt idx="242">
                  <c:v>40151</c:v>
                </c:pt>
                <c:pt idx="243">
                  <c:v>40154</c:v>
                </c:pt>
                <c:pt idx="244">
                  <c:v>40155</c:v>
                </c:pt>
                <c:pt idx="245">
                  <c:v>40156</c:v>
                </c:pt>
                <c:pt idx="246">
                  <c:v>40157</c:v>
                </c:pt>
                <c:pt idx="247">
                  <c:v>40158</c:v>
                </c:pt>
                <c:pt idx="248">
                  <c:v>40161</c:v>
                </c:pt>
                <c:pt idx="249">
                  <c:v>40162</c:v>
                </c:pt>
                <c:pt idx="250">
                  <c:v>40163</c:v>
                </c:pt>
                <c:pt idx="251">
                  <c:v>40164</c:v>
                </c:pt>
                <c:pt idx="252">
                  <c:v>40165</c:v>
                </c:pt>
                <c:pt idx="253">
                  <c:v>40168</c:v>
                </c:pt>
                <c:pt idx="254">
                  <c:v>40169</c:v>
                </c:pt>
                <c:pt idx="255">
                  <c:v>40170</c:v>
                </c:pt>
                <c:pt idx="256">
                  <c:v>40171</c:v>
                </c:pt>
                <c:pt idx="257">
                  <c:v>40172</c:v>
                </c:pt>
                <c:pt idx="258">
                  <c:v>40175</c:v>
                </c:pt>
                <c:pt idx="259">
                  <c:v>40176</c:v>
                </c:pt>
                <c:pt idx="260">
                  <c:v>40177</c:v>
                </c:pt>
                <c:pt idx="261">
                  <c:v>40178</c:v>
                </c:pt>
                <c:pt idx="262">
                  <c:v>40179</c:v>
                </c:pt>
                <c:pt idx="263">
                  <c:v>40182</c:v>
                </c:pt>
                <c:pt idx="264">
                  <c:v>40183</c:v>
                </c:pt>
                <c:pt idx="265">
                  <c:v>40184</c:v>
                </c:pt>
                <c:pt idx="266">
                  <c:v>40185</c:v>
                </c:pt>
                <c:pt idx="267">
                  <c:v>40186</c:v>
                </c:pt>
                <c:pt idx="268">
                  <c:v>40189</c:v>
                </c:pt>
                <c:pt idx="269">
                  <c:v>40190</c:v>
                </c:pt>
                <c:pt idx="270">
                  <c:v>40191</c:v>
                </c:pt>
                <c:pt idx="271">
                  <c:v>40192</c:v>
                </c:pt>
                <c:pt idx="272">
                  <c:v>40193</c:v>
                </c:pt>
                <c:pt idx="273">
                  <c:v>40196</c:v>
                </c:pt>
                <c:pt idx="274">
                  <c:v>40197</c:v>
                </c:pt>
                <c:pt idx="275">
                  <c:v>40198</c:v>
                </c:pt>
                <c:pt idx="276">
                  <c:v>40199</c:v>
                </c:pt>
                <c:pt idx="277">
                  <c:v>40200</c:v>
                </c:pt>
                <c:pt idx="278">
                  <c:v>40203</c:v>
                </c:pt>
                <c:pt idx="279">
                  <c:v>40204</c:v>
                </c:pt>
                <c:pt idx="280">
                  <c:v>40205</c:v>
                </c:pt>
                <c:pt idx="281">
                  <c:v>40206</c:v>
                </c:pt>
                <c:pt idx="282">
                  <c:v>40207</c:v>
                </c:pt>
                <c:pt idx="283">
                  <c:v>40210</c:v>
                </c:pt>
                <c:pt idx="284">
                  <c:v>40211</c:v>
                </c:pt>
                <c:pt idx="285">
                  <c:v>40212</c:v>
                </c:pt>
                <c:pt idx="286">
                  <c:v>40213</c:v>
                </c:pt>
                <c:pt idx="287">
                  <c:v>40214</c:v>
                </c:pt>
                <c:pt idx="288">
                  <c:v>40217</c:v>
                </c:pt>
                <c:pt idx="289">
                  <c:v>40218</c:v>
                </c:pt>
                <c:pt idx="290">
                  <c:v>40219</c:v>
                </c:pt>
                <c:pt idx="291">
                  <c:v>40220</c:v>
                </c:pt>
                <c:pt idx="292">
                  <c:v>40221</c:v>
                </c:pt>
                <c:pt idx="293">
                  <c:v>40224</c:v>
                </c:pt>
                <c:pt idx="294">
                  <c:v>40225</c:v>
                </c:pt>
                <c:pt idx="295">
                  <c:v>40226</c:v>
                </c:pt>
                <c:pt idx="296">
                  <c:v>40227</c:v>
                </c:pt>
                <c:pt idx="297">
                  <c:v>40228</c:v>
                </c:pt>
                <c:pt idx="298">
                  <c:v>40231</c:v>
                </c:pt>
                <c:pt idx="299">
                  <c:v>40232</c:v>
                </c:pt>
                <c:pt idx="300">
                  <c:v>40233</c:v>
                </c:pt>
                <c:pt idx="301">
                  <c:v>40234</c:v>
                </c:pt>
                <c:pt idx="302">
                  <c:v>40235</c:v>
                </c:pt>
                <c:pt idx="303">
                  <c:v>40238</c:v>
                </c:pt>
                <c:pt idx="304">
                  <c:v>40239</c:v>
                </c:pt>
                <c:pt idx="305">
                  <c:v>40240</c:v>
                </c:pt>
                <c:pt idx="306">
                  <c:v>40241</c:v>
                </c:pt>
                <c:pt idx="307">
                  <c:v>40242</c:v>
                </c:pt>
                <c:pt idx="308">
                  <c:v>40245</c:v>
                </c:pt>
                <c:pt idx="309">
                  <c:v>40246</c:v>
                </c:pt>
                <c:pt idx="310">
                  <c:v>40247</c:v>
                </c:pt>
                <c:pt idx="311">
                  <c:v>40248</c:v>
                </c:pt>
                <c:pt idx="312">
                  <c:v>40249</c:v>
                </c:pt>
                <c:pt idx="313">
                  <c:v>40252</c:v>
                </c:pt>
                <c:pt idx="314">
                  <c:v>40253</c:v>
                </c:pt>
                <c:pt idx="315">
                  <c:v>40254</c:v>
                </c:pt>
                <c:pt idx="316">
                  <c:v>40255</c:v>
                </c:pt>
                <c:pt idx="317">
                  <c:v>40256</c:v>
                </c:pt>
                <c:pt idx="318">
                  <c:v>40259</c:v>
                </c:pt>
                <c:pt idx="319">
                  <c:v>40260</c:v>
                </c:pt>
                <c:pt idx="320">
                  <c:v>40261</c:v>
                </c:pt>
                <c:pt idx="321">
                  <c:v>40262</c:v>
                </c:pt>
                <c:pt idx="322">
                  <c:v>40263</c:v>
                </c:pt>
                <c:pt idx="323">
                  <c:v>40266</c:v>
                </c:pt>
                <c:pt idx="324">
                  <c:v>40267</c:v>
                </c:pt>
                <c:pt idx="325">
                  <c:v>40268</c:v>
                </c:pt>
                <c:pt idx="326">
                  <c:v>40269</c:v>
                </c:pt>
                <c:pt idx="327">
                  <c:v>40270</c:v>
                </c:pt>
                <c:pt idx="328">
                  <c:v>40273</c:v>
                </c:pt>
                <c:pt idx="329">
                  <c:v>40274</c:v>
                </c:pt>
                <c:pt idx="330">
                  <c:v>40275</c:v>
                </c:pt>
                <c:pt idx="331">
                  <c:v>40276</c:v>
                </c:pt>
                <c:pt idx="332">
                  <c:v>40277</c:v>
                </c:pt>
                <c:pt idx="333">
                  <c:v>40280</c:v>
                </c:pt>
                <c:pt idx="334">
                  <c:v>40281</c:v>
                </c:pt>
                <c:pt idx="335">
                  <c:v>40282</c:v>
                </c:pt>
                <c:pt idx="336">
                  <c:v>40283</c:v>
                </c:pt>
                <c:pt idx="337">
                  <c:v>40284</c:v>
                </c:pt>
                <c:pt idx="338">
                  <c:v>40287</c:v>
                </c:pt>
                <c:pt idx="339">
                  <c:v>40288</c:v>
                </c:pt>
                <c:pt idx="340">
                  <c:v>40289</c:v>
                </c:pt>
                <c:pt idx="341">
                  <c:v>40290</c:v>
                </c:pt>
                <c:pt idx="342">
                  <c:v>40291</c:v>
                </c:pt>
                <c:pt idx="343">
                  <c:v>40294</c:v>
                </c:pt>
                <c:pt idx="344">
                  <c:v>40295</c:v>
                </c:pt>
                <c:pt idx="345">
                  <c:v>40296</c:v>
                </c:pt>
                <c:pt idx="346">
                  <c:v>40297</c:v>
                </c:pt>
                <c:pt idx="347">
                  <c:v>40298</c:v>
                </c:pt>
                <c:pt idx="348">
                  <c:v>40301</c:v>
                </c:pt>
                <c:pt idx="349">
                  <c:v>40302</c:v>
                </c:pt>
                <c:pt idx="350">
                  <c:v>40303</c:v>
                </c:pt>
                <c:pt idx="351">
                  <c:v>40304</c:v>
                </c:pt>
                <c:pt idx="352">
                  <c:v>40305</c:v>
                </c:pt>
                <c:pt idx="353">
                  <c:v>40308</c:v>
                </c:pt>
                <c:pt idx="354">
                  <c:v>40309</c:v>
                </c:pt>
                <c:pt idx="355">
                  <c:v>40310</c:v>
                </c:pt>
                <c:pt idx="356">
                  <c:v>40311</c:v>
                </c:pt>
                <c:pt idx="357">
                  <c:v>40312</c:v>
                </c:pt>
                <c:pt idx="358">
                  <c:v>40315</c:v>
                </c:pt>
                <c:pt idx="359">
                  <c:v>40316</c:v>
                </c:pt>
                <c:pt idx="360">
                  <c:v>40317</c:v>
                </c:pt>
                <c:pt idx="361">
                  <c:v>40318</c:v>
                </c:pt>
                <c:pt idx="362">
                  <c:v>40319</c:v>
                </c:pt>
                <c:pt idx="363">
                  <c:v>40322</c:v>
                </c:pt>
                <c:pt idx="364">
                  <c:v>40323</c:v>
                </c:pt>
                <c:pt idx="365">
                  <c:v>40324</c:v>
                </c:pt>
                <c:pt idx="366">
                  <c:v>40325</c:v>
                </c:pt>
                <c:pt idx="367">
                  <c:v>40326</c:v>
                </c:pt>
                <c:pt idx="368">
                  <c:v>40329</c:v>
                </c:pt>
                <c:pt idx="369">
                  <c:v>40330</c:v>
                </c:pt>
                <c:pt idx="370">
                  <c:v>40331</c:v>
                </c:pt>
                <c:pt idx="371">
                  <c:v>40332</c:v>
                </c:pt>
                <c:pt idx="372">
                  <c:v>40333</c:v>
                </c:pt>
                <c:pt idx="373">
                  <c:v>40336</c:v>
                </c:pt>
                <c:pt idx="374">
                  <c:v>40337</c:v>
                </c:pt>
                <c:pt idx="375">
                  <c:v>40338</c:v>
                </c:pt>
                <c:pt idx="376">
                  <c:v>40339</c:v>
                </c:pt>
                <c:pt idx="377">
                  <c:v>40340</c:v>
                </c:pt>
                <c:pt idx="378">
                  <c:v>40343</c:v>
                </c:pt>
                <c:pt idx="379">
                  <c:v>40344</c:v>
                </c:pt>
                <c:pt idx="380">
                  <c:v>40345</c:v>
                </c:pt>
                <c:pt idx="381">
                  <c:v>40346</c:v>
                </c:pt>
                <c:pt idx="382">
                  <c:v>40347</c:v>
                </c:pt>
                <c:pt idx="383">
                  <c:v>40350</c:v>
                </c:pt>
                <c:pt idx="384">
                  <c:v>40351</c:v>
                </c:pt>
                <c:pt idx="385">
                  <c:v>40352</c:v>
                </c:pt>
                <c:pt idx="386">
                  <c:v>40353</c:v>
                </c:pt>
                <c:pt idx="387">
                  <c:v>40354</c:v>
                </c:pt>
                <c:pt idx="388">
                  <c:v>40357</c:v>
                </c:pt>
                <c:pt idx="389">
                  <c:v>40358</c:v>
                </c:pt>
                <c:pt idx="390">
                  <c:v>40359</c:v>
                </c:pt>
                <c:pt idx="391">
                  <c:v>40360</c:v>
                </c:pt>
                <c:pt idx="392">
                  <c:v>40361</c:v>
                </c:pt>
                <c:pt idx="393">
                  <c:v>40364</c:v>
                </c:pt>
                <c:pt idx="394">
                  <c:v>40365</c:v>
                </c:pt>
                <c:pt idx="395">
                  <c:v>40366</c:v>
                </c:pt>
                <c:pt idx="396">
                  <c:v>40367</c:v>
                </c:pt>
                <c:pt idx="397">
                  <c:v>40368</c:v>
                </c:pt>
                <c:pt idx="398">
                  <c:v>40371</c:v>
                </c:pt>
                <c:pt idx="399">
                  <c:v>40372</c:v>
                </c:pt>
                <c:pt idx="400">
                  <c:v>40373</c:v>
                </c:pt>
                <c:pt idx="401">
                  <c:v>40374</c:v>
                </c:pt>
                <c:pt idx="402">
                  <c:v>40375</c:v>
                </c:pt>
                <c:pt idx="403">
                  <c:v>40378</c:v>
                </c:pt>
                <c:pt idx="404">
                  <c:v>40379</c:v>
                </c:pt>
                <c:pt idx="405">
                  <c:v>40380</c:v>
                </c:pt>
                <c:pt idx="406">
                  <c:v>40381</c:v>
                </c:pt>
                <c:pt idx="407">
                  <c:v>40382</c:v>
                </c:pt>
                <c:pt idx="408">
                  <c:v>40385</c:v>
                </c:pt>
                <c:pt idx="409">
                  <c:v>40386</c:v>
                </c:pt>
                <c:pt idx="410">
                  <c:v>40387</c:v>
                </c:pt>
                <c:pt idx="411">
                  <c:v>40388</c:v>
                </c:pt>
                <c:pt idx="412">
                  <c:v>40389</c:v>
                </c:pt>
                <c:pt idx="413">
                  <c:v>40392</c:v>
                </c:pt>
                <c:pt idx="414">
                  <c:v>40393</c:v>
                </c:pt>
                <c:pt idx="415">
                  <c:v>40394</c:v>
                </c:pt>
                <c:pt idx="416">
                  <c:v>40395</c:v>
                </c:pt>
                <c:pt idx="417">
                  <c:v>40396</c:v>
                </c:pt>
                <c:pt idx="418">
                  <c:v>40399</c:v>
                </c:pt>
                <c:pt idx="419">
                  <c:v>40400</c:v>
                </c:pt>
                <c:pt idx="420">
                  <c:v>40401</c:v>
                </c:pt>
                <c:pt idx="421">
                  <c:v>40402</c:v>
                </c:pt>
                <c:pt idx="422">
                  <c:v>40403</c:v>
                </c:pt>
                <c:pt idx="423">
                  <c:v>40406</c:v>
                </c:pt>
                <c:pt idx="424">
                  <c:v>40407</c:v>
                </c:pt>
                <c:pt idx="425">
                  <c:v>40408</c:v>
                </c:pt>
                <c:pt idx="426">
                  <c:v>40409</c:v>
                </c:pt>
                <c:pt idx="427">
                  <c:v>40410</c:v>
                </c:pt>
                <c:pt idx="428">
                  <c:v>40413</c:v>
                </c:pt>
                <c:pt idx="429">
                  <c:v>40414</c:v>
                </c:pt>
                <c:pt idx="430">
                  <c:v>40415</c:v>
                </c:pt>
                <c:pt idx="431">
                  <c:v>40416</c:v>
                </c:pt>
                <c:pt idx="432">
                  <c:v>40417</c:v>
                </c:pt>
                <c:pt idx="433">
                  <c:v>40420</c:v>
                </c:pt>
                <c:pt idx="434">
                  <c:v>40421</c:v>
                </c:pt>
                <c:pt idx="435">
                  <c:v>40422</c:v>
                </c:pt>
                <c:pt idx="436">
                  <c:v>40423</c:v>
                </c:pt>
                <c:pt idx="437">
                  <c:v>40424</c:v>
                </c:pt>
                <c:pt idx="438">
                  <c:v>40427</c:v>
                </c:pt>
                <c:pt idx="439">
                  <c:v>40428</c:v>
                </c:pt>
                <c:pt idx="440">
                  <c:v>40429</c:v>
                </c:pt>
                <c:pt idx="441">
                  <c:v>40430</c:v>
                </c:pt>
                <c:pt idx="442">
                  <c:v>40431</c:v>
                </c:pt>
                <c:pt idx="443">
                  <c:v>40434</c:v>
                </c:pt>
                <c:pt idx="444">
                  <c:v>40435</c:v>
                </c:pt>
                <c:pt idx="445">
                  <c:v>40436</c:v>
                </c:pt>
                <c:pt idx="446">
                  <c:v>40437</c:v>
                </c:pt>
                <c:pt idx="447">
                  <c:v>40438</c:v>
                </c:pt>
                <c:pt idx="448">
                  <c:v>40441</c:v>
                </c:pt>
                <c:pt idx="449">
                  <c:v>40442</c:v>
                </c:pt>
                <c:pt idx="450">
                  <c:v>40443</c:v>
                </c:pt>
                <c:pt idx="451">
                  <c:v>40444</c:v>
                </c:pt>
                <c:pt idx="452">
                  <c:v>40445</c:v>
                </c:pt>
                <c:pt idx="453">
                  <c:v>40448</c:v>
                </c:pt>
                <c:pt idx="454">
                  <c:v>40449</c:v>
                </c:pt>
                <c:pt idx="455">
                  <c:v>40450</c:v>
                </c:pt>
                <c:pt idx="456">
                  <c:v>40451</c:v>
                </c:pt>
                <c:pt idx="457">
                  <c:v>40452</c:v>
                </c:pt>
                <c:pt idx="458">
                  <c:v>40455</c:v>
                </c:pt>
                <c:pt idx="459">
                  <c:v>40456</c:v>
                </c:pt>
                <c:pt idx="460">
                  <c:v>40457</c:v>
                </c:pt>
                <c:pt idx="461">
                  <c:v>40458</c:v>
                </c:pt>
                <c:pt idx="462">
                  <c:v>40459</c:v>
                </c:pt>
                <c:pt idx="463">
                  <c:v>40462</c:v>
                </c:pt>
                <c:pt idx="464">
                  <c:v>40463</c:v>
                </c:pt>
                <c:pt idx="465">
                  <c:v>40464</c:v>
                </c:pt>
                <c:pt idx="466">
                  <c:v>40465</c:v>
                </c:pt>
                <c:pt idx="467">
                  <c:v>40466</c:v>
                </c:pt>
                <c:pt idx="468">
                  <c:v>40469</c:v>
                </c:pt>
                <c:pt idx="469">
                  <c:v>40470</c:v>
                </c:pt>
                <c:pt idx="470">
                  <c:v>40471</c:v>
                </c:pt>
                <c:pt idx="471">
                  <c:v>40472</c:v>
                </c:pt>
                <c:pt idx="472">
                  <c:v>40473</c:v>
                </c:pt>
                <c:pt idx="473">
                  <c:v>40476</c:v>
                </c:pt>
                <c:pt idx="474">
                  <c:v>40477</c:v>
                </c:pt>
                <c:pt idx="475">
                  <c:v>40478</c:v>
                </c:pt>
                <c:pt idx="476">
                  <c:v>40479</c:v>
                </c:pt>
                <c:pt idx="477">
                  <c:v>40480</c:v>
                </c:pt>
                <c:pt idx="478">
                  <c:v>40483</c:v>
                </c:pt>
                <c:pt idx="479">
                  <c:v>40484</c:v>
                </c:pt>
                <c:pt idx="480">
                  <c:v>40485</c:v>
                </c:pt>
                <c:pt idx="481">
                  <c:v>40486</c:v>
                </c:pt>
                <c:pt idx="482">
                  <c:v>40487</c:v>
                </c:pt>
                <c:pt idx="483">
                  <c:v>40490</c:v>
                </c:pt>
                <c:pt idx="484">
                  <c:v>40491</c:v>
                </c:pt>
                <c:pt idx="485">
                  <c:v>40492</c:v>
                </c:pt>
                <c:pt idx="486">
                  <c:v>40493</c:v>
                </c:pt>
                <c:pt idx="487">
                  <c:v>40494</c:v>
                </c:pt>
                <c:pt idx="488">
                  <c:v>40497</c:v>
                </c:pt>
                <c:pt idx="489">
                  <c:v>40498</c:v>
                </c:pt>
                <c:pt idx="490">
                  <c:v>40499</c:v>
                </c:pt>
                <c:pt idx="491">
                  <c:v>40500</c:v>
                </c:pt>
                <c:pt idx="492">
                  <c:v>40501</c:v>
                </c:pt>
                <c:pt idx="493">
                  <c:v>40504</c:v>
                </c:pt>
                <c:pt idx="494">
                  <c:v>40505</c:v>
                </c:pt>
                <c:pt idx="495">
                  <c:v>40506</c:v>
                </c:pt>
                <c:pt idx="496">
                  <c:v>40507</c:v>
                </c:pt>
                <c:pt idx="497">
                  <c:v>40508</c:v>
                </c:pt>
                <c:pt idx="498">
                  <c:v>40511</c:v>
                </c:pt>
                <c:pt idx="499">
                  <c:v>40512</c:v>
                </c:pt>
                <c:pt idx="500">
                  <c:v>40513</c:v>
                </c:pt>
                <c:pt idx="501">
                  <c:v>40514</c:v>
                </c:pt>
                <c:pt idx="502">
                  <c:v>40515</c:v>
                </c:pt>
                <c:pt idx="503">
                  <c:v>40518</c:v>
                </c:pt>
                <c:pt idx="504">
                  <c:v>40519</c:v>
                </c:pt>
                <c:pt idx="505">
                  <c:v>40520</c:v>
                </c:pt>
                <c:pt idx="506">
                  <c:v>40521</c:v>
                </c:pt>
                <c:pt idx="507">
                  <c:v>40522</c:v>
                </c:pt>
                <c:pt idx="508">
                  <c:v>40525</c:v>
                </c:pt>
                <c:pt idx="509">
                  <c:v>40526</c:v>
                </c:pt>
                <c:pt idx="510">
                  <c:v>40527</c:v>
                </c:pt>
                <c:pt idx="511">
                  <c:v>40528</c:v>
                </c:pt>
                <c:pt idx="512">
                  <c:v>40529</c:v>
                </c:pt>
                <c:pt idx="513">
                  <c:v>40532</c:v>
                </c:pt>
                <c:pt idx="514">
                  <c:v>40533</c:v>
                </c:pt>
                <c:pt idx="515">
                  <c:v>40534</c:v>
                </c:pt>
                <c:pt idx="516">
                  <c:v>40535</c:v>
                </c:pt>
                <c:pt idx="517">
                  <c:v>40536</c:v>
                </c:pt>
                <c:pt idx="518">
                  <c:v>40539</c:v>
                </c:pt>
                <c:pt idx="519">
                  <c:v>40540</c:v>
                </c:pt>
                <c:pt idx="520">
                  <c:v>40541</c:v>
                </c:pt>
                <c:pt idx="521">
                  <c:v>40542</c:v>
                </c:pt>
                <c:pt idx="522">
                  <c:v>40543</c:v>
                </c:pt>
                <c:pt idx="523">
                  <c:v>40546</c:v>
                </c:pt>
                <c:pt idx="524">
                  <c:v>40547</c:v>
                </c:pt>
                <c:pt idx="525">
                  <c:v>40548</c:v>
                </c:pt>
                <c:pt idx="526">
                  <c:v>40549</c:v>
                </c:pt>
                <c:pt idx="527">
                  <c:v>40550</c:v>
                </c:pt>
                <c:pt idx="528">
                  <c:v>40553</c:v>
                </c:pt>
                <c:pt idx="529">
                  <c:v>40554</c:v>
                </c:pt>
                <c:pt idx="530">
                  <c:v>40555</c:v>
                </c:pt>
                <c:pt idx="531">
                  <c:v>40556</c:v>
                </c:pt>
                <c:pt idx="532">
                  <c:v>40557</c:v>
                </c:pt>
                <c:pt idx="533">
                  <c:v>40560</c:v>
                </c:pt>
                <c:pt idx="534">
                  <c:v>40561</c:v>
                </c:pt>
                <c:pt idx="535">
                  <c:v>40562</c:v>
                </c:pt>
                <c:pt idx="536">
                  <c:v>40563</c:v>
                </c:pt>
                <c:pt idx="537">
                  <c:v>40564</c:v>
                </c:pt>
                <c:pt idx="538">
                  <c:v>40567</c:v>
                </c:pt>
                <c:pt idx="539">
                  <c:v>40568</c:v>
                </c:pt>
                <c:pt idx="540">
                  <c:v>40569</c:v>
                </c:pt>
                <c:pt idx="541">
                  <c:v>40570</c:v>
                </c:pt>
                <c:pt idx="542">
                  <c:v>40571</c:v>
                </c:pt>
                <c:pt idx="543">
                  <c:v>40574</c:v>
                </c:pt>
                <c:pt idx="544">
                  <c:v>40575</c:v>
                </c:pt>
                <c:pt idx="545">
                  <c:v>40576</c:v>
                </c:pt>
                <c:pt idx="546">
                  <c:v>40577</c:v>
                </c:pt>
                <c:pt idx="547">
                  <c:v>40578</c:v>
                </c:pt>
                <c:pt idx="548">
                  <c:v>40581</c:v>
                </c:pt>
                <c:pt idx="549">
                  <c:v>40582</c:v>
                </c:pt>
                <c:pt idx="550">
                  <c:v>40583</c:v>
                </c:pt>
                <c:pt idx="551">
                  <c:v>40584</c:v>
                </c:pt>
                <c:pt idx="552">
                  <c:v>40585</c:v>
                </c:pt>
                <c:pt idx="553">
                  <c:v>40588</c:v>
                </c:pt>
                <c:pt idx="554">
                  <c:v>40589</c:v>
                </c:pt>
                <c:pt idx="555">
                  <c:v>40590</c:v>
                </c:pt>
                <c:pt idx="556">
                  <c:v>40591</c:v>
                </c:pt>
                <c:pt idx="557">
                  <c:v>40592</c:v>
                </c:pt>
                <c:pt idx="558">
                  <c:v>40595</c:v>
                </c:pt>
                <c:pt idx="559">
                  <c:v>40596</c:v>
                </c:pt>
                <c:pt idx="560">
                  <c:v>40597</c:v>
                </c:pt>
                <c:pt idx="561">
                  <c:v>40598</c:v>
                </c:pt>
                <c:pt idx="562">
                  <c:v>40599</c:v>
                </c:pt>
                <c:pt idx="563">
                  <c:v>40602</c:v>
                </c:pt>
                <c:pt idx="564">
                  <c:v>40603</c:v>
                </c:pt>
                <c:pt idx="565">
                  <c:v>40604</c:v>
                </c:pt>
                <c:pt idx="566">
                  <c:v>40605</c:v>
                </c:pt>
                <c:pt idx="567">
                  <c:v>40606</c:v>
                </c:pt>
                <c:pt idx="568">
                  <c:v>40609</c:v>
                </c:pt>
                <c:pt idx="569">
                  <c:v>40610</c:v>
                </c:pt>
                <c:pt idx="570">
                  <c:v>40611</c:v>
                </c:pt>
                <c:pt idx="571">
                  <c:v>40612</c:v>
                </c:pt>
                <c:pt idx="572">
                  <c:v>40613</c:v>
                </c:pt>
                <c:pt idx="573">
                  <c:v>40616</c:v>
                </c:pt>
                <c:pt idx="574">
                  <c:v>40617</c:v>
                </c:pt>
                <c:pt idx="575">
                  <c:v>40618</c:v>
                </c:pt>
                <c:pt idx="576">
                  <c:v>40619</c:v>
                </c:pt>
                <c:pt idx="577">
                  <c:v>40620</c:v>
                </c:pt>
                <c:pt idx="578">
                  <c:v>40623</c:v>
                </c:pt>
                <c:pt idx="579">
                  <c:v>40624</c:v>
                </c:pt>
                <c:pt idx="580">
                  <c:v>40625</c:v>
                </c:pt>
                <c:pt idx="581">
                  <c:v>40626</c:v>
                </c:pt>
                <c:pt idx="582">
                  <c:v>40627</c:v>
                </c:pt>
                <c:pt idx="583">
                  <c:v>40630</c:v>
                </c:pt>
                <c:pt idx="584">
                  <c:v>40631</c:v>
                </c:pt>
                <c:pt idx="585">
                  <c:v>40632</c:v>
                </c:pt>
                <c:pt idx="586">
                  <c:v>40633</c:v>
                </c:pt>
                <c:pt idx="587">
                  <c:v>40634</c:v>
                </c:pt>
                <c:pt idx="588">
                  <c:v>40637</c:v>
                </c:pt>
                <c:pt idx="589">
                  <c:v>40638</c:v>
                </c:pt>
                <c:pt idx="590">
                  <c:v>40639</c:v>
                </c:pt>
                <c:pt idx="591">
                  <c:v>40640</c:v>
                </c:pt>
                <c:pt idx="592">
                  <c:v>40641</c:v>
                </c:pt>
                <c:pt idx="593">
                  <c:v>40644</c:v>
                </c:pt>
                <c:pt idx="594">
                  <c:v>40645</c:v>
                </c:pt>
                <c:pt idx="595">
                  <c:v>40646</c:v>
                </c:pt>
                <c:pt idx="596">
                  <c:v>40647</c:v>
                </c:pt>
                <c:pt idx="597">
                  <c:v>40648</c:v>
                </c:pt>
                <c:pt idx="598">
                  <c:v>40651</c:v>
                </c:pt>
                <c:pt idx="599">
                  <c:v>40652</c:v>
                </c:pt>
                <c:pt idx="600">
                  <c:v>40653</c:v>
                </c:pt>
                <c:pt idx="601">
                  <c:v>40654</c:v>
                </c:pt>
                <c:pt idx="602">
                  <c:v>40655</c:v>
                </c:pt>
                <c:pt idx="603">
                  <c:v>40658</c:v>
                </c:pt>
                <c:pt idx="604">
                  <c:v>40659</c:v>
                </c:pt>
                <c:pt idx="605">
                  <c:v>40660</c:v>
                </c:pt>
                <c:pt idx="606">
                  <c:v>40661</c:v>
                </c:pt>
                <c:pt idx="607">
                  <c:v>40662</c:v>
                </c:pt>
                <c:pt idx="608">
                  <c:v>40665</c:v>
                </c:pt>
                <c:pt idx="609">
                  <c:v>40666</c:v>
                </c:pt>
                <c:pt idx="610">
                  <c:v>40667</c:v>
                </c:pt>
                <c:pt idx="611">
                  <c:v>40668</c:v>
                </c:pt>
                <c:pt idx="612">
                  <c:v>40669</c:v>
                </c:pt>
                <c:pt idx="613">
                  <c:v>40672</c:v>
                </c:pt>
                <c:pt idx="614">
                  <c:v>40673</c:v>
                </c:pt>
                <c:pt idx="615">
                  <c:v>40674</c:v>
                </c:pt>
                <c:pt idx="616">
                  <c:v>40675</c:v>
                </c:pt>
                <c:pt idx="617">
                  <c:v>40676</c:v>
                </c:pt>
                <c:pt idx="618">
                  <c:v>40679</c:v>
                </c:pt>
                <c:pt idx="619">
                  <c:v>40680</c:v>
                </c:pt>
                <c:pt idx="620">
                  <c:v>40681</c:v>
                </c:pt>
                <c:pt idx="621">
                  <c:v>40682</c:v>
                </c:pt>
                <c:pt idx="622">
                  <c:v>40683</c:v>
                </c:pt>
                <c:pt idx="623">
                  <c:v>40686</c:v>
                </c:pt>
                <c:pt idx="624">
                  <c:v>40687</c:v>
                </c:pt>
                <c:pt idx="625">
                  <c:v>40688</c:v>
                </c:pt>
                <c:pt idx="626">
                  <c:v>40689</c:v>
                </c:pt>
                <c:pt idx="627">
                  <c:v>40690</c:v>
                </c:pt>
                <c:pt idx="628">
                  <c:v>40693</c:v>
                </c:pt>
                <c:pt idx="629">
                  <c:v>40694</c:v>
                </c:pt>
                <c:pt idx="630">
                  <c:v>40695</c:v>
                </c:pt>
                <c:pt idx="631">
                  <c:v>40696</c:v>
                </c:pt>
                <c:pt idx="632">
                  <c:v>40697</c:v>
                </c:pt>
                <c:pt idx="633">
                  <c:v>40700</c:v>
                </c:pt>
                <c:pt idx="634">
                  <c:v>40701</c:v>
                </c:pt>
                <c:pt idx="635">
                  <c:v>40702</c:v>
                </c:pt>
                <c:pt idx="636">
                  <c:v>40703</c:v>
                </c:pt>
                <c:pt idx="637">
                  <c:v>40704</c:v>
                </c:pt>
                <c:pt idx="638">
                  <c:v>40707</c:v>
                </c:pt>
                <c:pt idx="639">
                  <c:v>40708</c:v>
                </c:pt>
                <c:pt idx="640">
                  <c:v>40709</c:v>
                </c:pt>
                <c:pt idx="641">
                  <c:v>40710</c:v>
                </c:pt>
                <c:pt idx="642">
                  <c:v>40711</c:v>
                </c:pt>
                <c:pt idx="643">
                  <c:v>40714</c:v>
                </c:pt>
                <c:pt idx="644">
                  <c:v>40715</c:v>
                </c:pt>
                <c:pt idx="645">
                  <c:v>40716</c:v>
                </c:pt>
                <c:pt idx="646">
                  <c:v>40717</c:v>
                </c:pt>
                <c:pt idx="647">
                  <c:v>40718</c:v>
                </c:pt>
                <c:pt idx="648">
                  <c:v>40721</c:v>
                </c:pt>
                <c:pt idx="649">
                  <c:v>40722</c:v>
                </c:pt>
                <c:pt idx="650">
                  <c:v>40723</c:v>
                </c:pt>
                <c:pt idx="651">
                  <c:v>40724</c:v>
                </c:pt>
                <c:pt idx="652">
                  <c:v>40725</c:v>
                </c:pt>
                <c:pt idx="653">
                  <c:v>40728</c:v>
                </c:pt>
                <c:pt idx="654">
                  <c:v>40729</c:v>
                </c:pt>
                <c:pt idx="655">
                  <c:v>40730</c:v>
                </c:pt>
                <c:pt idx="656">
                  <c:v>40731</c:v>
                </c:pt>
                <c:pt idx="657">
                  <c:v>40732</c:v>
                </c:pt>
                <c:pt idx="658">
                  <c:v>40735</c:v>
                </c:pt>
                <c:pt idx="659">
                  <c:v>40736</c:v>
                </c:pt>
                <c:pt idx="660">
                  <c:v>40737</c:v>
                </c:pt>
                <c:pt idx="661">
                  <c:v>40738</c:v>
                </c:pt>
                <c:pt idx="662">
                  <c:v>40739</c:v>
                </c:pt>
                <c:pt idx="663">
                  <c:v>40742</c:v>
                </c:pt>
                <c:pt idx="664">
                  <c:v>40743</c:v>
                </c:pt>
                <c:pt idx="665">
                  <c:v>40744</c:v>
                </c:pt>
                <c:pt idx="666">
                  <c:v>40745</c:v>
                </c:pt>
                <c:pt idx="667">
                  <c:v>40746</c:v>
                </c:pt>
                <c:pt idx="668">
                  <c:v>40749</c:v>
                </c:pt>
                <c:pt idx="669">
                  <c:v>40750</c:v>
                </c:pt>
                <c:pt idx="670">
                  <c:v>40751</c:v>
                </c:pt>
                <c:pt idx="671">
                  <c:v>40752</c:v>
                </c:pt>
                <c:pt idx="672">
                  <c:v>40753</c:v>
                </c:pt>
                <c:pt idx="673">
                  <c:v>40756</c:v>
                </c:pt>
                <c:pt idx="674">
                  <c:v>40757</c:v>
                </c:pt>
                <c:pt idx="675">
                  <c:v>40758</c:v>
                </c:pt>
                <c:pt idx="676">
                  <c:v>40759</c:v>
                </c:pt>
                <c:pt idx="677">
                  <c:v>40760</c:v>
                </c:pt>
                <c:pt idx="678">
                  <c:v>40763</c:v>
                </c:pt>
                <c:pt idx="679">
                  <c:v>40764</c:v>
                </c:pt>
                <c:pt idx="680">
                  <c:v>40765</c:v>
                </c:pt>
                <c:pt idx="681">
                  <c:v>40766</c:v>
                </c:pt>
                <c:pt idx="682">
                  <c:v>40767</c:v>
                </c:pt>
                <c:pt idx="683">
                  <c:v>40770</c:v>
                </c:pt>
                <c:pt idx="684">
                  <c:v>40771</c:v>
                </c:pt>
                <c:pt idx="685">
                  <c:v>40772</c:v>
                </c:pt>
                <c:pt idx="686">
                  <c:v>40773</c:v>
                </c:pt>
                <c:pt idx="687">
                  <c:v>40774</c:v>
                </c:pt>
                <c:pt idx="688">
                  <c:v>40777</c:v>
                </c:pt>
                <c:pt idx="689">
                  <c:v>40778</c:v>
                </c:pt>
                <c:pt idx="690">
                  <c:v>40779</c:v>
                </c:pt>
                <c:pt idx="691">
                  <c:v>40780</c:v>
                </c:pt>
                <c:pt idx="692">
                  <c:v>40781</c:v>
                </c:pt>
                <c:pt idx="693">
                  <c:v>40784</c:v>
                </c:pt>
                <c:pt idx="694">
                  <c:v>40785</c:v>
                </c:pt>
                <c:pt idx="695">
                  <c:v>40786</c:v>
                </c:pt>
                <c:pt idx="696">
                  <c:v>40787</c:v>
                </c:pt>
                <c:pt idx="697">
                  <c:v>40788</c:v>
                </c:pt>
                <c:pt idx="698">
                  <c:v>40791</c:v>
                </c:pt>
                <c:pt idx="699">
                  <c:v>40792</c:v>
                </c:pt>
                <c:pt idx="700">
                  <c:v>40793</c:v>
                </c:pt>
                <c:pt idx="701">
                  <c:v>40794</c:v>
                </c:pt>
                <c:pt idx="702">
                  <c:v>40795</c:v>
                </c:pt>
                <c:pt idx="703">
                  <c:v>40798</c:v>
                </c:pt>
                <c:pt idx="704">
                  <c:v>40799</c:v>
                </c:pt>
                <c:pt idx="705">
                  <c:v>40800</c:v>
                </c:pt>
                <c:pt idx="706">
                  <c:v>40801</c:v>
                </c:pt>
                <c:pt idx="707">
                  <c:v>40802</c:v>
                </c:pt>
                <c:pt idx="708">
                  <c:v>40805</c:v>
                </c:pt>
                <c:pt idx="709">
                  <c:v>40806</c:v>
                </c:pt>
                <c:pt idx="710">
                  <c:v>40807</c:v>
                </c:pt>
                <c:pt idx="711">
                  <c:v>40808</c:v>
                </c:pt>
                <c:pt idx="712">
                  <c:v>40809</c:v>
                </c:pt>
                <c:pt idx="713">
                  <c:v>40812</c:v>
                </c:pt>
                <c:pt idx="714">
                  <c:v>40813</c:v>
                </c:pt>
                <c:pt idx="715">
                  <c:v>40814</c:v>
                </c:pt>
                <c:pt idx="716">
                  <c:v>40815</c:v>
                </c:pt>
                <c:pt idx="717">
                  <c:v>40816</c:v>
                </c:pt>
                <c:pt idx="718">
                  <c:v>40819</c:v>
                </c:pt>
                <c:pt idx="719">
                  <c:v>40820</c:v>
                </c:pt>
                <c:pt idx="720">
                  <c:v>40821</c:v>
                </c:pt>
                <c:pt idx="721">
                  <c:v>40822</c:v>
                </c:pt>
                <c:pt idx="722">
                  <c:v>40823</c:v>
                </c:pt>
                <c:pt idx="723">
                  <c:v>40826</c:v>
                </c:pt>
                <c:pt idx="724">
                  <c:v>40827</c:v>
                </c:pt>
                <c:pt idx="725">
                  <c:v>40828</c:v>
                </c:pt>
                <c:pt idx="726">
                  <c:v>40829</c:v>
                </c:pt>
                <c:pt idx="727">
                  <c:v>40830</c:v>
                </c:pt>
                <c:pt idx="728">
                  <c:v>40833</c:v>
                </c:pt>
                <c:pt idx="729">
                  <c:v>40834</c:v>
                </c:pt>
                <c:pt idx="730">
                  <c:v>40835</c:v>
                </c:pt>
                <c:pt idx="731">
                  <c:v>40836</c:v>
                </c:pt>
                <c:pt idx="732">
                  <c:v>40837</c:v>
                </c:pt>
                <c:pt idx="733">
                  <c:v>40840</c:v>
                </c:pt>
                <c:pt idx="734">
                  <c:v>40841</c:v>
                </c:pt>
                <c:pt idx="735">
                  <c:v>40842</c:v>
                </c:pt>
                <c:pt idx="736">
                  <c:v>40843</c:v>
                </c:pt>
                <c:pt idx="737">
                  <c:v>40844</c:v>
                </c:pt>
                <c:pt idx="738">
                  <c:v>40847</c:v>
                </c:pt>
                <c:pt idx="739">
                  <c:v>40848</c:v>
                </c:pt>
                <c:pt idx="740">
                  <c:v>40849</c:v>
                </c:pt>
                <c:pt idx="741">
                  <c:v>40850</c:v>
                </c:pt>
                <c:pt idx="742">
                  <c:v>40851</c:v>
                </c:pt>
                <c:pt idx="743">
                  <c:v>40854</c:v>
                </c:pt>
                <c:pt idx="744">
                  <c:v>40855</c:v>
                </c:pt>
                <c:pt idx="745">
                  <c:v>40856</c:v>
                </c:pt>
                <c:pt idx="746">
                  <c:v>40857</c:v>
                </c:pt>
                <c:pt idx="747">
                  <c:v>40858</c:v>
                </c:pt>
                <c:pt idx="748">
                  <c:v>40861</c:v>
                </c:pt>
                <c:pt idx="749">
                  <c:v>40862</c:v>
                </c:pt>
                <c:pt idx="750">
                  <c:v>40863</c:v>
                </c:pt>
                <c:pt idx="751">
                  <c:v>40864</c:v>
                </c:pt>
                <c:pt idx="752">
                  <c:v>40865</c:v>
                </c:pt>
                <c:pt idx="753">
                  <c:v>40868</c:v>
                </c:pt>
                <c:pt idx="754">
                  <c:v>40869</c:v>
                </c:pt>
                <c:pt idx="755">
                  <c:v>40870</c:v>
                </c:pt>
                <c:pt idx="756">
                  <c:v>40871</c:v>
                </c:pt>
                <c:pt idx="757">
                  <c:v>40872</c:v>
                </c:pt>
                <c:pt idx="758">
                  <c:v>40875</c:v>
                </c:pt>
                <c:pt idx="759">
                  <c:v>40876</c:v>
                </c:pt>
                <c:pt idx="760">
                  <c:v>40877</c:v>
                </c:pt>
                <c:pt idx="761">
                  <c:v>40878</c:v>
                </c:pt>
                <c:pt idx="762">
                  <c:v>40879</c:v>
                </c:pt>
                <c:pt idx="763">
                  <c:v>40882</c:v>
                </c:pt>
                <c:pt idx="764">
                  <c:v>40883</c:v>
                </c:pt>
                <c:pt idx="765">
                  <c:v>40884</c:v>
                </c:pt>
                <c:pt idx="766">
                  <c:v>40885</c:v>
                </c:pt>
                <c:pt idx="767">
                  <c:v>40886</c:v>
                </c:pt>
                <c:pt idx="768">
                  <c:v>40889</c:v>
                </c:pt>
                <c:pt idx="769">
                  <c:v>40890</c:v>
                </c:pt>
                <c:pt idx="770">
                  <c:v>40891</c:v>
                </c:pt>
                <c:pt idx="771">
                  <c:v>40892</c:v>
                </c:pt>
                <c:pt idx="772">
                  <c:v>40893</c:v>
                </c:pt>
                <c:pt idx="773">
                  <c:v>40896</c:v>
                </c:pt>
                <c:pt idx="774">
                  <c:v>40897</c:v>
                </c:pt>
                <c:pt idx="775">
                  <c:v>40898</c:v>
                </c:pt>
                <c:pt idx="776">
                  <c:v>40899</c:v>
                </c:pt>
                <c:pt idx="777">
                  <c:v>40900</c:v>
                </c:pt>
                <c:pt idx="778">
                  <c:v>40903</c:v>
                </c:pt>
                <c:pt idx="779">
                  <c:v>40904</c:v>
                </c:pt>
                <c:pt idx="780">
                  <c:v>40905</c:v>
                </c:pt>
                <c:pt idx="781">
                  <c:v>40906</c:v>
                </c:pt>
                <c:pt idx="782">
                  <c:v>40907</c:v>
                </c:pt>
                <c:pt idx="783">
                  <c:v>40910</c:v>
                </c:pt>
                <c:pt idx="784">
                  <c:v>40911</c:v>
                </c:pt>
                <c:pt idx="785">
                  <c:v>40912</c:v>
                </c:pt>
                <c:pt idx="786">
                  <c:v>40913</c:v>
                </c:pt>
                <c:pt idx="787">
                  <c:v>40914</c:v>
                </c:pt>
                <c:pt idx="788">
                  <c:v>40917</c:v>
                </c:pt>
                <c:pt idx="789">
                  <c:v>40918</c:v>
                </c:pt>
                <c:pt idx="790">
                  <c:v>40919</c:v>
                </c:pt>
                <c:pt idx="791">
                  <c:v>40920</c:v>
                </c:pt>
                <c:pt idx="792">
                  <c:v>40921</c:v>
                </c:pt>
                <c:pt idx="793">
                  <c:v>40924</c:v>
                </c:pt>
                <c:pt idx="794">
                  <c:v>40925</c:v>
                </c:pt>
                <c:pt idx="795">
                  <c:v>40926</c:v>
                </c:pt>
                <c:pt idx="796">
                  <c:v>40927</c:v>
                </c:pt>
                <c:pt idx="797">
                  <c:v>40928</c:v>
                </c:pt>
                <c:pt idx="798">
                  <c:v>40931</c:v>
                </c:pt>
                <c:pt idx="799">
                  <c:v>40932</c:v>
                </c:pt>
                <c:pt idx="800">
                  <c:v>40933</c:v>
                </c:pt>
                <c:pt idx="801">
                  <c:v>40934</c:v>
                </c:pt>
                <c:pt idx="802">
                  <c:v>40935</c:v>
                </c:pt>
                <c:pt idx="803">
                  <c:v>40938</c:v>
                </c:pt>
                <c:pt idx="804">
                  <c:v>40939</c:v>
                </c:pt>
                <c:pt idx="805">
                  <c:v>40940</c:v>
                </c:pt>
                <c:pt idx="806">
                  <c:v>40941</c:v>
                </c:pt>
                <c:pt idx="807">
                  <c:v>40942</c:v>
                </c:pt>
                <c:pt idx="808">
                  <c:v>40945</c:v>
                </c:pt>
                <c:pt idx="809">
                  <c:v>40946</c:v>
                </c:pt>
                <c:pt idx="810">
                  <c:v>40947</c:v>
                </c:pt>
                <c:pt idx="811">
                  <c:v>40948</c:v>
                </c:pt>
                <c:pt idx="812">
                  <c:v>40949</c:v>
                </c:pt>
                <c:pt idx="813">
                  <c:v>40952</c:v>
                </c:pt>
                <c:pt idx="814">
                  <c:v>40953</c:v>
                </c:pt>
                <c:pt idx="815">
                  <c:v>40954</c:v>
                </c:pt>
                <c:pt idx="816">
                  <c:v>40955</c:v>
                </c:pt>
                <c:pt idx="817">
                  <c:v>40956</c:v>
                </c:pt>
                <c:pt idx="818">
                  <c:v>40959</c:v>
                </c:pt>
                <c:pt idx="819">
                  <c:v>40960</c:v>
                </c:pt>
                <c:pt idx="820">
                  <c:v>40961</c:v>
                </c:pt>
                <c:pt idx="821">
                  <c:v>40962</c:v>
                </c:pt>
                <c:pt idx="822">
                  <c:v>40963</c:v>
                </c:pt>
                <c:pt idx="823">
                  <c:v>40966</c:v>
                </c:pt>
                <c:pt idx="824">
                  <c:v>40967</c:v>
                </c:pt>
                <c:pt idx="825">
                  <c:v>40968</c:v>
                </c:pt>
                <c:pt idx="826">
                  <c:v>40969</c:v>
                </c:pt>
                <c:pt idx="827">
                  <c:v>40970</c:v>
                </c:pt>
                <c:pt idx="828">
                  <c:v>40973</c:v>
                </c:pt>
                <c:pt idx="829">
                  <c:v>40974</c:v>
                </c:pt>
                <c:pt idx="830">
                  <c:v>40975</c:v>
                </c:pt>
                <c:pt idx="831">
                  <c:v>40976</c:v>
                </c:pt>
                <c:pt idx="832">
                  <c:v>40977</c:v>
                </c:pt>
                <c:pt idx="833">
                  <c:v>40980</c:v>
                </c:pt>
                <c:pt idx="834">
                  <c:v>40981</c:v>
                </c:pt>
                <c:pt idx="835">
                  <c:v>40982</c:v>
                </c:pt>
                <c:pt idx="836">
                  <c:v>40983</c:v>
                </c:pt>
                <c:pt idx="837">
                  <c:v>40984</c:v>
                </c:pt>
                <c:pt idx="838">
                  <c:v>40987</c:v>
                </c:pt>
                <c:pt idx="839">
                  <c:v>40988</c:v>
                </c:pt>
                <c:pt idx="840">
                  <c:v>40989</c:v>
                </c:pt>
                <c:pt idx="841">
                  <c:v>40990</c:v>
                </c:pt>
                <c:pt idx="842">
                  <c:v>40991</c:v>
                </c:pt>
                <c:pt idx="843">
                  <c:v>40994</c:v>
                </c:pt>
                <c:pt idx="844">
                  <c:v>40995</c:v>
                </c:pt>
                <c:pt idx="845">
                  <c:v>40996</c:v>
                </c:pt>
                <c:pt idx="846">
                  <c:v>40997</c:v>
                </c:pt>
                <c:pt idx="847">
                  <c:v>40998</c:v>
                </c:pt>
                <c:pt idx="848">
                  <c:v>41001</c:v>
                </c:pt>
                <c:pt idx="849">
                  <c:v>41002</c:v>
                </c:pt>
                <c:pt idx="850">
                  <c:v>41003</c:v>
                </c:pt>
                <c:pt idx="851">
                  <c:v>41004</c:v>
                </c:pt>
                <c:pt idx="852">
                  <c:v>41005</c:v>
                </c:pt>
                <c:pt idx="853">
                  <c:v>41008</c:v>
                </c:pt>
                <c:pt idx="854">
                  <c:v>41009</c:v>
                </c:pt>
                <c:pt idx="855">
                  <c:v>41010</c:v>
                </c:pt>
                <c:pt idx="856">
                  <c:v>41011</c:v>
                </c:pt>
                <c:pt idx="857">
                  <c:v>41012</c:v>
                </c:pt>
                <c:pt idx="858">
                  <c:v>41015</c:v>
                </c:pt>
                <c:pt idx="859">
                  <c:v>41016</c:v>
                </c:pt>
                <c:pt idx="860">
                  <c:v>41017</c:v>
                </c:pt>
                <c:pt idx="861">
                  <c:v>41018</c:v>
                </c:pt>
                <c:pt idx="862">
                  <c:v>41019</c:v>
                </c:pt>
                <c:pt idx="863">
                  <c:v>41022</c:v>
                </c:pt>
                <c:pt idx="864">
                  <c:v>41023</c:v>
                </c:pt>
                <c:pt idx="865">
                  <c:v>41024</c:v>
                </c:pt>
                <c:pt idx="866">
                  <c:v>41025</c:v>
                </c:pt>
                <c:pt idx="867">
                  <c:v>41026</c:v>
                </c:pt>
                <c:pt idx="868">
                  <c:v>41029</c:v>
                </c:pt>
                <c:pt idx="869">
                  <c:v>41030</c:v>
                </c:pt>
                <c:pt idx="870">
                  <c:v>41031</c:v>
                </c:pt>
                <c:pt idx="871">
                  <c:v>41032</c:v>
                </c:pt>
                <c:pt idx="872">
                  <c:v>41033</c:v>
                </c:pt>
                <c:pt idx="873">
                  <c:v>41036</c:v>
                </c:pt>
                <c:pt idx="874">
                  <c:v>41037</c:v>
                </c:pt>
                <c:pt idx="875">
                  <c:v>41038</c:v>
                </c:pt>
                <c:pt idx="876">
                  <c:v>41039</c:v>
                </c:pt>
                <c:pt idx="877">
                  <c:v>41040</c:v>
                </c:pt>
                <c:pt idx="878">
                  <c:v>41043</c:v>
                </c:pt>
                <c:pt idx="879">
                  <c:v>41044</c:v>
                </c:pt>
                <c:pt idx="880">
                  <c:v>41045</c:v>
                </c:pt>
                <c:pt idx="881">
                  <c:v>41046</c:v>
                </c:pt>
                <c:pt idx="882">
                  <c:v>41047</c:v>
                </c:pt>
                <c:pt idx="883">
                  <c:v>41050</c:v>
                </c:pt>
                <c:pt idx="884">
                  <c:v>41051</c:v>
                </c:pt>
                <c:pt idx="885">
                  <c:v>41052</c:v>
                </c:pt>
                <c:pt idx="886">
                  <c:v>41053</c:v>
                </c:pt>
                <c:pt idx="887">
                  <c:v>41054</c:v>
                </c:pt>
                <c:pt idx="888">
                  <c:v>41057</c:v>
                </c:pt>
                <c:pt idx="889">
                  <c:v>41058</c:v>
                </c:pt>
                <c:pt idx="890">
                  <c:v>41059</c:v>
                </c:pt>
                <c:pt idx="891">
                  <c:v>41060</c:v>
                </c:pt>
                <c:pt idx="892">
                  <c:v>41061</c:v>
                </c:pt>
                <c:pt idx="893">
                  <c:v>41064</c:v>
                </c:pt>
                <c:pt idx="894">
                  <c:v>41065</c:v>
                </c:pt>
                <c:pt idx="895">
                  <c:v>41066</c:v>
                </c:pt>
                <c:pt idx="896">
                  <c:v>41067</c:v>
                </c:pt>
                <c:pt idx="897">
                  <c:v>41068</c:v>
                </c:pt>
                <c:pt idx="898">
                  <c:v>41071</c:v>
                </c:pt>
                <c:pt idx="899">
                  <c:v>41072</c:v>
                </c:pt>
                <c:pt idx="900">
                  <c:v>41073</c:v>
                </c:pt>
                <c:pt idx="901">
                  <c:v>41074</c:v>
                </c:pt>
                <c:pt idx="902">
                  <c:v>41075</c:v>
                </c:pt>
                <c:pt idx="903">
                  <c:v>41078</c:v>
                </c:pt>
                <c:pt idx="904">
                  <c:v>41079</c:v>
                </c:pt>
                <c:pt idx="905">
                  <c:v>41080</c:v>
                </c:pt>
                <c:pt idx="906">
                  <c:v>41081</c:v>
                </c:pt>
                <c:pt idx="907">
                  <c:v>41082</c:v>
                </c:pt>
                <c:pt idx="908">
                  <c:v>41085</c:v>
                </c:pt>
                <c:pt idx="909">
                  <c:v>41086</c:v>
                </c:pt>
                <c:pt idx="910">
                  <c:v>41087</c:v>
                </c:pt>
                <c:pt idx="911">
                  <c:v>41088</c:v>
                </c:pt>
                <c:pt idx="912">
                  <c:v>41089</c:v>
                </c:pt>
                <c:pt idx="913">
                  <c:v>41092</c:v>
                </c:pt>
                <c:pt idx="914">
                  <c:v>41093</c:v>
                </c:pt>
                <c:pt idx="915">
                  <c:v>41094</c:v>
                </c:pt>
                <c:pt idx="916">
                  <c:v>41095</c:v>
                </c:pt>
                <c:pt idx="917">
                  <c:v>41096</c:v>
                </c:pt>
                <c:pt idx="918">
                  <c:v>41099</c:v>
                </c:pt>
                <c:pt idx="919">
                  <c:v>41100</c:v>
                </c:pt>
                <c:pt idx="920">
                  <c:v>41101</c:v>
                </c:pt>
                <c:pt idx="921">
                  <c:v>41102</c:v>
                </c:pt>
                <c:pt idx="922">
                  <c:v>41103</c:v>
                </c:pt>
                <c:pt idx="923">
                  <c:v>41106</c:v>
                </c:pt>
                <c:pt idx="924">
                  <c:v>41107</c:v>
                </c:pt>
                <c:pt idx="925">
                  <c:v>41108</c:v>
                </c:pt>
                <c:pt idx="926">
                  <c:v>41109</c:v>
                </c:pt>
                <c:pt idx="927">
                  <c:v>41110</c:v>
                </c:pt>
                <c:pt idx="928">
                  <c:v>41113</c:v>
                </c:pt>
                <c:pt idx="929">
                  <c:v>41114</c:v>
                </c:pt>
                <c:pt idx="930">
                  <c:v>41115</c:v>
                </c:pt>
                <c:pt idx="931">
                  <c:v>41116</c:v>
                </c:pt>
                <c:pt idx="932">
                  <c:v>41117</c:v>
                </c:pt>
                <c:pt idx="933">
                  <c:v>41120</c:v>
                </c:pt>
                <c:pt idx="934">
                  <c:v>41121</c:v>
                </c:pt>
                <c:pt idx="935">
                  <c:v>41122</c:v>
                </c:pt>
                <c:pt idx="936">
                  <c:v>41123</c:v>
                </c:pt>
                <c:pt idx="937">
                  <c:v>41124</c:v>
                </c:pt>
                <c:pt idx="938">
                  <c:v>41127</c:v>
                </c:pt>
                <c:pt idx="939">
                  <c:v>41128</c:v>
                </c:pt>
                <c:pt idx="940">
                  <c:v>41129</c:v>
                </c:pt>
                <c:pt idx="941">
                  <c:v>41130</c:v>
                </c:pt>
                <c:pt idx="942">
                  <c:v>41131</c:v>
                </c:pt>
                <c:pt idx="943">
                  <c:v>41134</c:v>
                </c:pt>
                <c:pt idx="944">
                  <c:v>41135</c:v>
                </c:pt>
                <c:pt idx="945">
                  <c:v>41136</c:v>
                </c:pt>
                <c:pt idx="946">
                  <c:v>41137</c:v>
                </c:pt>
                <c:pt idx="947">
                  <c:v>41138</c:v>
                </c:pt>
                <c:pt idx="948">
                  <c:v>41141</c:v>
                </c:pt>
                <c:pt idx="949">
                  <c:v>41142</c:v>
                </c:pt>
                <c:pt idx="950">
                  <c:v>41143</c:v>
                </c:pt>
                <c:pt idx="951">
                  <c:v>41144</c:v>
                </c:pt>
                <c:pt idx="952">
                  <c:v>41145</c:v>
                </c:pt>
                <c:pt idx="953">
                  <c:v>41148</c:v>
                </c:pt>
                <c:pt idx="954">
                  <c:v>41149</c:v>
                </c:pt>
                <c:pt idx="955">
                  <c:v>41150</c:v>
                </c:pt>
                <c:pt idx="956">
                  <c:v>41151</c:v>
                </c:pt>
                <c:pt idx="957">
                  <c:v>41152</c:v>
                </c:pt>
                <c:pt idx="958">
                  <c:v>41155</c:v>
                </c:pt>
                <c:pt idx="959">
                  <c:v>41156</c:v>
                </c:pt>
                <c:pt idx="960">
                  <c:v>41157</c:v>
                </c:pt>
                <c:pt idx="961">
                  <c:v>41158</c:v>
                </c:pt>
                <c:pt idx="962">
                  <c:v>41159</c:v>
                </c:pt>
                <c:pt idx="963">
                  <c:v>41162</c:v>
                </c:pt>
                <c:pt idx="964">
                  <c:v>41163</c:v>
                </c:pt>
                <c:pt idx="965">
                  <c:v>41164</c:v>
                </c:pt>
                <c:pt idx="966">
                  <c:v>41165</c:v>
                </c:pt>
                <c:pt idx="967">
                  <c:v>41166</c:v>
                </c:pt>
                <c:pt idx="968">
                  <c:v>41169</c:v>
                </c:pt>
                <c:pt idx="969">
                  <c:v>41170</c:v>
                </c:pt>
                <c:pt idx="970">
                  <c:v>41171</c:v>
                </c:pt>
                <c:pt idx="971">
                  <c:v>41172</c:v>
                </c:pt>
                <c:pt idx="972">
                  <c:v>41173</c:v>
                </c:pt>
                <c:pt idx="973">
                  <c:v>41176</c:v>
                </c:pt>
                <c:pt idx="974">
                  <c:v>41177</c:v>
                </c:pt>
                <c:pt idx="975">
                  <c:v>41178</c:v>
                </c:pt>
                <c:pt idx="976">
                  <c:v>41179</c:v>
                </c:pt>
                <c:pt idx="977">
                  <c:v>41180</c:v>
                </c:pt>
                <c:pt idx="978">
                  <c:v>41183</c:v>
                </c:pt>
                <c:pt idx="979">
                  <c:v>41184</c:v>
                </c:pt>
                <c:pt idx="980">
                  <c:v>41185</c:v>
                </c:pt>
                <c:pt idx="981">
                  <c:v>41186</c:v>
                </c:pt>
                <c:pt idx="982">
                  <c:v>41187</c:v>
                </c:pt>
                <c:pt idx="983">
                  <c:v>41190</c:v>
                </c:pt>
                <c:pt idx="984">
                  <c:v>41191</c:v>
                </c:pt>
                <c:pt idx="985">
                  <c:v>41192</c:v>
                </c:pt>
                <c:pt idx="986">
                  <c:v>41193</c:v>
                </c:pt>
                <c:pt idx="987">
                  <c:v>41194</c:v>
                </c:pt>
                <c:pt idx="988">
                  <c:v>41197</c:v>
                </c:pt>
                <c:pt idx="989">
                  <c:v>41198</c:v>
                </c:pt>
                <c:pt idx="990">
                  <c:v>41199</c:v>
                </c:pt>
                <c:pt idx="991">
                  <c:v>41200</c:v>
                </c:pt>
                <c:pt idx="992">
                  <c:v>41201</c:v>
                </c:pt>
                <c:pt idx="993">
                  <c:v>41204</c:v>
                </c:pt>
                <c:pt idx="994">
                  <c:v>41205</c:v>
                </c:pt>
                <c:pt idx="995">
                  <c:v>41206</c:v>
                </c:pt>
                <c:pt idx="996">
                  <c:v>41207</c:v>
                </c:pt>
                <c:pt idx="997">
                  <c:v>41208</c:v>
                </c:pt>
                <c:pt idx="998">
                  <c:v>41211</c:v>
                </c:pt>
                <c:pt idx="999">
                  <c:v>41212</c:v>
                </c:pt>
                <c:pt idx="1000">
                  <c:v>41213</c:v>
                </c:pt>
                <c:pt idx="1001">
                  <c:v>41214</c:v>
                </c:pt>
                <c:pt idx="1002">
                  <c:v>41215</c:v>
                </c:pt>
                <c:pt idx="1003">
                  <c:v>41218</c:v>
                </c:pt>
                <c:pt idx="1004">
                  <c:v>41219</c:v>
                </c:pt>
                <c:pt idx="1005">
                  <c:v>41220</c:v>
                </c:pt>
                <c:pt idx="1006">
                  <c:v>41221</c:v>
                </c:pt>
                <c:pt idx="1007">
                  <c:v>41222</c:v>
                </c:pt>
                <c:pt idx="1008">
                  <c:v>41225</c:v>
                </c:pt>
                <c:pt idx="1009">
                  <c:v>41226</c:v>
                </c:pt>
                <c:pt idx="1010">
                  <c:v>41227</c:v>
                </c:pt>
                <c:pt idx="1011">
                  <c:v>41228</c:v>
                </c:pt>
                <c:pt idx="1012">
                  <c:v>41229</c:v>
                </c:pt>
                <c:pt idx="1013">
                  <c:v>41232</c:v>
                </c:pt>
                <c:pt idx="1014">
                  <c:v>41233</c:v>
                </c:pt>
                <c:pt idx="1015">
                  <c:v>41234</c:v>
                </c:pt>
                <c:pt idx="1016">
                  <c:v>41235</c:v>
                </c:pt>
                <c:pt idx="1017">
                  <c:v>41236</c:v>
                </c:pt>
                <c:pt idx="1018">
                  <c:v>41239</c:v>
                </c:pt>
                <c:pt idx="1019">
                  <c:v>41240</c:v>
                </c:pt>
                <c:pt idx="1020">
                  <c:v>41241</c:v>
                </c:pt>
                <c:pt idx="1021">
                  <c:v>41242</c:v>
                </c:pt>
                <c:pt idx="1022">
                  <c:v>41243</c:v>
                </c:pt>
                <c:pt idx="1023">
                  <c:v>41246</c:v>
                </c:pt>
                <c:pt idx="1024">
                  <c:v>41247</c:v>
                </c:pt>
                <c:pt idx="1025">
                  <c:v>41248</c:v>
                </c:pt>
                <c:pt idx="1026">
                  <c:v>41249</c:v>
                </c:pt>
                <c:pt idx="1027">
                  <c:v>41250</c:v>
                </c:pt>
                <c:pt idx="1028">
                  <c:v>41253</c:v>
                </c:pt>
                <c:pt idx="1029">
                  <c:v>41254</c:v>
                </c:pt>
                <c:pt idx="1030">
                  <c:v>41255</c:v>
                </c:pt>
                <c:pt idx="1031">
                  <c:v>41256</c:v>
                </c:pt>
                <c:pt idx="1032">
                  <c:v>41257</c:v>
                </c:pt>
                <c:pt idx="1033">
                  <c:v>41260</c:v>
                </c:pt>
                <c:pt idx="1034">
                  <c:v>41261</c:v>
                </c:pt>
                <c:pt idx="1035">
                  <c:v>41262</c:v>
                </c:pt>
                <c:pt idx="1036">
                  <c:v>41263</c:v>
                </c:pt>
                <c:pt idx="1037">
                  <c:v>41264</c:v>
                </c:pt>
                <c:pt idx="1038">
                  <c:v>41267</c:v>
                </c:pt>
                <c:pt idx="1039">
                  <c:v>41268</c:v>
                </c:pt>
                <c:pt idx="1040">
                  <c:v>41269</c:v>
                </c:pt>
                <c:pt idx="1041">
                  <c:v>41270</c:v>
                </c:pt>
                <c:pt idx="1042">
                  <c:v>41271</c:v>
                </c:pt>
                <c:pt idx="1043">
                  <c:v>41274</c:v>
                </c:pt>
                <c:pt idx="1044">
                  <c:v>41275</c:v>
                </c:pt>
                <c:pt idx="1045">
                  <c:v>41276</c:v>
                </c:pt>
                <c:pt idx="1046">
                  <c:v>41277</c:v>
                </c:pt>
                <c:pt idx="1047">
                  <c:v>41278</c:v>
                </c:pt>
                <c:pt idx="1048">
                  <c:v>41281</c:v>
                </c:pt>
                <c:pt idx="1049">
                  <c:v>41282</c:v>
                </c:pt>
                <c:pt idx="1050">
                  <c:v>41283</c:v>
                </c:pt>
                <c:pt idx="1051">
                  <c:v>41284</c:v>
                </c:pt>
                <c:pt idx="1052">
                  <c:v>41285</c:v>
                </c:pt>
                <c:pt idx="1053">
                  <c:v>41288</c:v>
                </c:pt>
                <c:pt idx="1054">
                  <c:v>41289</c:v>
                </c:pt>
                <c:pt idx="1055">
                  <c:v>41290</c:v>
                </c:pt>
                <c:pt idx="1056">
                  <c:v>41291</c:v>
                </c:pt>
                <c:pt idx="1057">
                  <c:v>41292</c:v>
                </c:pt>
                <c:pt idx="1058">
                  <c:v>41295</c:v>
                </c:pt>
                <c:pt idx="1059">
                  <c:v>41296</c:v>
                </c:pt>
                <c:pt idx="1060">
                  <c:v>41297</c:v>
                </c:pt>
                <c:pt idx="1061">
                  <c:v>41298</c:v>
                </c:pt>
                <c:pt idx="1062">
                  <c:v>41299</c:v>
                </c:pt>
                <c:pt idx="1063">
                  <c:v>41302</c:v>
                </c:pt>
                <c:pt idx="1064">
                  <c:v>41303</c:v>
                </c:pt>
                <c:pt idx="1065">
                  <c:v>41304</c:v>
                </c:pt>
                <c:pt idx="1066">
                  <c:v>41305</c:v>
                </c:pt>
                <c:pt idx="1067">
                  <c:v>41306</c:v>
                </c:pt>
                <c:pt idx="1068">
                  <c:v>41309</c:v>
                </c:pt>
                <c:pt idx="1069">
                  <c:v>41310</c:v>
                </c:pt>
                <c:pt idx="1070">
                  <c:v>41311</c:v>
                </c:pt>
                <c:pt idx="1071">
                  <c:v>41312</c:v>
                </c:pt>
                <c:pt idx="1072">
                  <c:v>41313</c:v>
                </c:pt>
                <c:pt idx="1073">
                  <c:v>41316</c:v>
                </c:pt>
                <c:pt idx="1074">
                  <c:v>41317</c:v>
                </c:pt>
                <c:pt idx="1075">
                  <c:v>41318</c:v>
                </c:pt>
                <c:pt idx="1076">
                  <c:v>41319</c:v>
                </c:pt>
                <c:pt idx="1077">
                  <c:v>41320</c:v>
                </c:pt>
                <c:pt idx="1078">
                  <c:v>41323</c:v>
                </c:pt>
                <c:pt idx="1079">
                  <c:v>41324</c:v>
                </c:pt>
                <c:pt idx="1080">
                  <c:v>41325</c:v>
                </c:pt>
                <c:pt idx="1081">
                  <c:v>41326</c:v>
                </c:pt>
                <c:pt idx="1082">
                  <c:v>41327</c:v>
                </c:pt>
                <c:pt idx="1083">
                  <c:v>41330</c:v>
                </c:pt>
                <c:pt idx="1084">
                  <c:v>41331</c:v>
                </c:pt>
                <c:pt idx="1085">
                  <c:v>41332</c:v>
                </c:pt>
                <c:pt idx="1086">
                  <c:v>41333</c:v>
                </c:pt>
                <c:pt idx="1087">
                  <c:v>41334</c:v>
                </c:pt>
                <c:pt idx="1088">
                  <c:v>41337</c:v>
                </c:pt>
                <c:pt idx="1089">
                  <c:v>41338</c:v>
                </c:pt>
                <c:pt idx="1090">
                  <c:v>41339</c:v>
                </c:pt>
                <c:pt idx="1091">
                  <c:v>41340</c:v>
                </c:pt>
                <c:pt idx="1092">
                  <c:v>41341</c:v>
                </c:pt>
                <c:pt idx="1093">
                  <c:v>41344</c:v>
                </c:pt>
                <c:pt idx="1094">
                  <c:v>41345</c:v>
                </c:pt>
                <c:pt idx="1095">
                  <c:v>41346</c:v>
                </c:pt>
                <c:pt idx="1096">
                  <c:v>41347</c:v>
                </c:pt>
                <c:pt idx="1097">
                  <c:v>41348</c:v>
                </c:pt>
                <c:pt idx="1098">
                  <c:v>41351</c:v>
                </c:pt>
                <c:pt idx="1099">
                  <c:v>41352</c:v>
                </c:pt>
                <c:pt idx="1100">
                  <c:v>41353</c:v>
                </c:pt>
                <c:pt idx="1101">
                  <c:v>41354</c:v>
                </c:pt>
                <c:pt idx="1102">
                  <c:v>41355</c:v>
                </c:pt>
                <c:pt idx="1103">
                  <c:v>41358</c:v>
                </c:pt>
                <c:pt idx="1104">
                  <c:v>41359</c:v>
                </c:pt>
                <c:pt idx="1105">
                  <c:v>41360</c:v>
                </c:pt>
                <c:pt idx="1106">
                  <c:v>41361</c:v>
                </c:pt>
                <c:pt idx="1107">
                  <c:v>41362</c:v>
                </c:pt>
                <c:pt idx="1108">
                  <c:v>41365</c:v>
                </c:pt>
                <c:pt idx="1109">
                  <c:v>41366</c:v>
                </c:pt>
                <c:pt idx="1110">
                  <c:v>41367</c:v>
                </c:pt>
                <c:pt idx="1111">
                  <c:v>41368</c:v>
                </c:pt>
                <c:pt idx="1112">
                  <c:v>41369</c:v>
                </c:pt>
                <c:pt idx="1113">
                  <c:v>41372</c:v>
                </c:pt>
                <c:pt idx="1114">
                  <c:v>41373</c:v>
                </c:pt>
                <c:pt idx="1115">
                  <c:v>41374</c:v>
                </c:pt>
                <c:pt idx="1116">
                  <c:v>41375</c:v>
                </c:pt>
                <c:pt idx="1117">
                  <c:v>41376</c:v>
                </c:pt>
                <c:pt idx="1118">
                  <c:v>41379</c:v>
                </c:pt>
                <c:pt idx="1119">
                  <c:v>41380</c:v>
                </c:pt>
                <c:pt idx="1120">
                  <c:v>41381</c:v>
                </c:pt>
                <c:pt idx="1121">
                  <c:v>41382</c:v>
                </c:pt>
                <c:pt idx="1122">
                  <c:v>41383</c:v>
                </c:pt>
                <c:pt idx="1123">
                  <c:v>41386</c:v>
                </c:pt>
                <c:pt idx="1124">
                  <c:v>41387</c:v>
                </c:pt>
                <c:pt idx="1125">
                  <c:v>41388</c:v>
                </c:pt>
                <c:pt idx="1126">
                  <c:v>41389</c:v>
                </c:pt>
                <c:pt idx="1127">
                  <c:v>41390</c:v>
                </c:pt>
                <c:pt idx="1128">
                  <c:v>41393</c:v>
                </c:pt>
                <c:pt idx="1129">
                  <c:v>41394</c:v>
                </c:pt>
                <c:pt idx="1130">
                  <c:v>41395</c:v>
                </c:pt>
                <c:pt idx="1131">
                  <c:v>41396</c:v>
                </c:pt>
                <c:pt idx="1132">
                  <c:v>41397</c:v>
                </c:pt>
                <c:pt idx="1133">
                  <c:v>41400</c:v>
                </c:pt>
                <c:pt idx="1134">
                  <c:v>41401</c:v>
                </c:pt>
                <c:pt idx="1135">
                  <c:v>41402</c:v>
                </c:pt>
                <c:pt idx="1136">
                  <c:v>41403</c:v>
                </c:pt>
                <c:pt idx="1137">
                  <c:v>41404</c:v>
                </c:pt>
                <c:pt idx="1138">
                  <c:v>41407</c:v>
                </c:pt>
                <c:pt idx="1139">
                  <c:v>41408</c:v>
                </c:pt>
                <c:pt idx="1140">
                  <c:v>41409</c:v>
                </c:pt>
                <c:pt idx="1141">
                  <c:v>41410</c:v>
                </c:pt>
                <c:pt idx="1142">
                  <c:v>41411</c:v>
                </c:pt>
                <c:pt idx="1143">
                  <c:v>41414</c:v>
                </c:pt>
                <c:pt idx="1144">
                  <c:v>41415</c:v>
                </c:pt>
                <c:pt idx="1145">
                  <c:v>41416</c:v>
                </c:pt>
                <c:pt idx="1146">
                  <c:v>41417</c:v>
                </c:pt>
                <c:pt idx="1147">
                  <c:v>41418</c:v>
                </c:pt>
                <c:pt idx="1148">
                  <c:v>41421</c:v>
                </c:pt>
                <c:pt idx="1149">
                  <c:v>41422</c:v>
                </c:pt>
                <c:pt idx="1150">
                  <c:v>41423</c:v>
                </c:pt>
                <c:pt idx="1151">
                  <c:v>41424</c:v>
                </c:pt>
                <c:pt idx="1152">
                  <c:v>41425</c:v>
                </c:pt>
                <c:pt idx="1153">
                  <c:v>41428</c:v>
                </c:pt>
                <c:pt idx="1154">
                  <c:v>41429</c:v>
                </c:pt>
                <c:pt idx="1155">
                  <c:v>41430</c:v>
                </c:pt>
                <c:pt idx="1156">
                  <c:v>41431</c:v>
                </c:pt>
                <c:pt idx="1157">
                  <c:v>41432</c:v>
                </c:pt>
                <c:pt idx="1158">
                  <c:v>41435</c:v>
                </c:pt>
                <c:pt idx="1159">
                  <c:v>41436</c:v>
                </c:pt>
                <c:pt idx="1160">
                  <c:v>41437</c:v>
                </c:pt>
                <c:pt idx="1161">
                  <c:v>41438</c:v>
                </c:pt>
                <c:pt idx="1162">
                  <c:v>41439</c:v>
                </c:pt>
                <c:pt idx="1163">
                  <c:v>41442</c:v>
                </c:pt>
                <c:pt idx="1164">
                  <c:v>41443</c:v>
                </c:pt>
                <c:pt idx="1165">
                  <c:v>41444</c:v>
                </c:pt>
                <c:pt idx="1166">
                  <c:v>41445</c:v>
                </c:pt>
                <c:pt idx="1167">
                  <c:v>41446</c:v>
                </c:pt>
                <c:pt idx="1168">
                  <c:v>41449</c:v>
                </c:pt>
                <c:pt idx="1169">
                  <c:v>41450</c:v>
                </c:pt>
                <c:pt idx="1170">
                  <c:v>41451</c:v>
                </c:pt>
                <c:pt idx="1171">
                  <c:v>41452</c:v>
                </c:pt>
                <c:pt idx="1172">
                  <c:v>41453</c:v>
                </c:pt>
                <c:pt idx="1173">
                  <c:v>41456</c:v>
                </c:pt>
                <c:pt idx="1174">
                  <c:v>41457</c:v>
                </c:pt>
                <c:pt idx="1175">
                  <c:v>41458</c:v>
                </c:pt>
                <c:pt idx="1176">
                  <c:v>41459</c:v>
                </c:pt>
                <c:pt idx="1177">
                  <c:v>41460</c:v>
                </c:pt>
                <c:pt idx="1178">
                  <c:v>41463</c:v>
                </c:pt>
                <c:pt idx="1179">
                  <c:v>41464</c:v>
                </c:pt>
                <c:pt idx="1180">
                  <c:v>41465</c:v>
                </c:pt>
                <c:pt idx="1181">
                  <c:v>41466</c:v>
                </c:pt>
                <c:pt idx="1182">
                  <c:v>41467</c:v>
                </c:pt>
                <c:pt idx="1183">
                  <c:v>41470</c:v>
                </c:pt>
                <c:pt idx="1184">
                  <c:v>41471</c:v>
                </c:pt>
                <c:pt idx="1185">
                  <c:v>41472</c:v>
                </c:pt>
                <c:pt idx="1186">
                  <c:v>41473</c:v>
                </c:pt>
                <c:pt idx="1187">
                  <c:v>41474</c:v>
                </c:pt>
                <c:pt idx="1188">
                  <c:v>41477</c:v>
                </c:pt>
                <c:pt idx="1189">
                  <c:v>41478</c:v>
                </c:pt>
                <c:pt idx="1190">
                  <c:v>41479</c:v>
                </c:pt>
                <c:pt idx="1191">
                  <c:v>41480</c:v>
                </c:pt>
                <c:pt idx="1192">
                  <c:v>41481</c:v>
                </c:pt>
                <c:pt idx="1193">
                  <c:v>41484</c:v>
                </c:pt>
                <c:pt idx="1194">
                  <c:v>41485</c:v>
                </c:pt>
                <c:pt idx="1195">
                  <c:v>41486</c:v>
                </c:pt>
                <c:pt idx="1196">
                  <c:v>41487</c:v>
                </c:pt>
                <c:pt idx="1197">
                  <c:v>41488</c:v>
                </c:pt>
                <c:pt idx="1198">
                  <c:v>41491</c:v>
                </c:pt>
                <c:pt idx="1199">
                  <c:v>41492</c:v>
                </c:pt>
                <c:pt idx="1200">
                  <c:v>41493</c:v>
                </c:pt>
                <c:pt idx="1201">
                  <c:v>41494</c:v>
                </c:pt>
                <c:pt idx="1202">
                  <c:v>41495</c:v>
                </c:pt>
                <c:pt idx="1203">
                  <c:v>41498</c:v>
                </c:pt>
                <c:pt idx="1204">
                  <c:v>41499</c:v>
                </c:pt>
                <c:pt idx="1205">
                  <c:v>41500</c:v>
                </c:pt>
                <c:pt idx="1206">
                  <c:v>41501</c:v>
                </c:pt>
                <c:pt idx="1207">
                  <c:v>41502</c:v>
                </c:pt>
                <c:pt idx="1208">
                  <c:v>41505</c:v>
                </c:pt>
                <c:pt idx="1209">
                  <c:v>41506</c:v>
                </c:pt>
                <c:pt idx="1210">
                  <c:v>41507</c:v>
                </c:pt>
                <c:pt idx="1211">
                  <c:v>41508</c:v>
                </c:pt>
                <c:pt idx="1212">
                  <c:v>41509</c:v>
                </c:pt>
                <c:pt idx="1213">
                  <c:v>41512</c:v>
                </c:pt>
                <c:pt idx="1214">
                  <c:v>41513</c:v>
                </c:pt>
                <c:pt idx="1215">
                  <c:v>41514</c:v>
                </c:pt>
                <c:pt idx="1216">
                  <c:v>41515</c:v>
                </c:pt>
                <c:pt idx="1217">
                  <c:v>41516</c:v>
                </c:pt>
                <c:pt idx="1218">
                  <c:v>41519</c:v>
                </c:pt>
                <c:pt idx="1219">
                  <c:v>41520</c:v>
                </c:pt>
                <c:pt idx="1220">
                  <c:v>41521</c:v>
                </c:pt>
                <c:pt idx="1221">
                  <c:v>41522</c:v>
                </c:pt>
                <c:pt idx="1222">
                  <c:v>41523</c:v>
                </c:pt>
                <c:pt idx="1223">
                  <c:v>41526</c:v>
                </c:pt>
                <c:pt idx="1224">
                  <c:v>41527</c:v>
                </c:pt>
                <c:pt idx="1225">
                  <c:v>41528</c:v>
                </c:pt>
                <c:pt idx="1226">
                  <c:v>41529</c:v>
                </c:pt>
                <c:pt idx="1227">
                  <c:v>41530</c:v>
                </c:pt>
                <c:pt idx="1228">
                  <c:v>41533</c:v>
                </c:pt>
                <c:pt idx="1229">
                  <c:v>41534</c:v>
                </c:pt>
                <c:pt idx="1230">
                  <c:v>41535</c:v>
                </c:pt>
                <c:pt idx="1231">
                  <c:v>41536</c:v>
                </c:pt>
                <c:pt idx="1232">
                  <c:v>41537</c:v>
                </c:pt>
                <c:pt idx="1233">
                  <c:v>41540</c:v>
                </c:pt>
                <c:pt idx="1234">
                  <c:v>41541</c:v>
                </c:pt>
                <c:pt idx="1235">
                  <c:v>41542</c:v>
                </c:pt>
                <c:pt idx="1236">
                  <c:v>41543</c:v>
                </c:pt>
                <c:pt idx="1237">
                  <c:v>41544</c:v>
                </c:pt>
                <c:pt idx="1238">
                  <c:v>41547</c:v>
                </c:pt>
                <c:pt idx="1239">
                  <c:v>41548</c:v>
                </c:pt>
                <c:pt idx="1240">
                  <c:v>41549</c:v>
                </c:pt>
                <c:pt idx="1241">
                  <c:v>41550</c:v>
                </c:pt>
                <c:pt idx="1242">
                  <c:v>41551</c:v>
                </c:pt>
                <c:pt idx="1243">
                  <c:v>41554</c:v>
                </c:pt>
                <c:pt idx="1244">
                  <c:v>41555</c:v>
                </c:pt>
                <c:pt idx="1245">
                  <c:v>41556</c:v>
                </c:pt>
                <c:pt idx="1246">
                  <c:v>41557</c:v>
                </c:pt>
                <c:pt idx="1247">
                  <c:v>41558</c:v>
                </c:pt>
                <c:pt idx="1248">
                  <c:v>41561</c:v>
                </c:pt>
                <c:pt idx="1249">
                  <c:v>41562</c:v>
                </c:pt>
                <c:pt idx="1250">
                  <c:v>41563</c:v>
                </c:pt>
                <c:pt idx="1251">
                  <c:v>41564</c:v>
                </c:pt>
                <c:pt idx="1252">
                  <c:v>41565</c:v>
                </c:pt>
                <c:pt idx="1253">
                  <c:v>41568</c:v>
                </c:pt>
                <c:pt idx="1254">
                  <c:v>41569</c:v>
                </c:pt>
                <c:pt idx="1255">
                  <c:v>41570</c:v>
                </c:pt>
                <c:pt idx="1256">
                  <c:v>41571</c:v>
                </c:pt>
                <c:pt idx="1257">
                  <c:v>41572</c:v>
                </c:pt>
                <c:pt idx="1258">
                  <c:v>41575</c:v>
                </c:pt>
                <c:pt idx="1259">
                  <c:v>41576</c:v>
                </c:pt>
                <c:pt idx="1260">
                  <c:v>41577</c:v>
                </c:pt>
                <c:pt idx="1261">
                  <c:v>41578</c:v>
                </c:pt>
                <c:pt idx="1262">
                  <c:v>41579</c:v>
                </c:pt>
                <c:pt idx="1263">
                  <c:v>41582</c:v>
                </c:pt>
                <c:pt idx="1264">
                  <c:v>41583</c:v>
                </c:pt>
                <c:pt idx="1265">
                  <c:v>41584</c:v>
                </c:pt>
                <c:pt idx="1266">
                  <c:v>41585</c:v>
                </c:pt>
                <c:pt idx="1267">
                  <c:v>41586</c:v>
                </c:pt>
                <c:pt idx="1268">
                  <c:v>41589</c:v>
                </c:pt>
                <c:pt idx="1269">
                  <c:v>41590</c:v>
                </c:pt>
                <c:pt idx="1270">
                  <c:v>41591</c:v>
                </c:pt>
                <c:pt idx="1271">
                  <c:v>41592</c:v>
                </c:pt>
                <c:pt idx="1272">
                  <c:v>41593</c:v>
                </c:pt>
                <c:pt idx="1273">
                  <c:v>41596</c:v>
                </c:pt>
                <c:pt idx="1274">
                  <c:v>41597</c:v>
                </c:pt>
                <c:pt idx="1275">
                  <c:v>41598</c:v>
                </c:pt>
                <c:pt idx="1276">
                  <c:v>41599</c:v>
                </c:pt>
                <c:pt idx="1277">
                  <c:v>41600</c:v>
                </c:pt>
                <c:pt idx="1278">
                  <c:v>41603</c:v>
                </c:pt>
                <c:pt idx="1279">
                  <c:v>41604</c:v>
                </c:pt>
                <c:pt idx="1280">
                  <c:v>41605</c:v>
                </c:pt>
                <c:pt idx="1281">
                  <c:v>41606</c:v>
                </c:pt>
                <c:pt idx="1282">
                  <c:v>41607</c:v>
                </c:pt>
                <c:pt idx="1283">
                  <c:v>41610</c:v>
                </c:pt>
                <c:pt idx="1284">
                  <c:v>41611</c:v>
                </c:pt>
                <c:pt idx="1285">
                  <c:v>41612</c:v>
                </c:pt>
                <c:pt idx="1286">
                  <c:v>41613</c:v>
                </c:pt>
                <c:pt idx="1287">
                  <c:v>41614</c:v>
                </c:pt>
                <c:pt idx="1288">
                  <c:v>41617</c:v>
                </c:pt>
                <c:pt idx="1289">
                  <c:v>41618</c:v>
                </c:pt>
                <c:pt idx="1290">
                  <c:v>41619</c:v>
                </c:pt>
                <c:pt idx="1291">
                  <c:v>41620</c:v>
                </c:pt>
                <c:pt idx="1292">
                  <c:v>41621</c:v>
                </c:pt>
                <c:pt idx="1293">
                  <c:v>41624</c:v>
                </c:pt>
                <c:pt idx="1294">
                  <c:v>41625</c:v>
                </c:pt>
                <c:pt idx="1295">
                  <c:v>41626</c:v>
                </c:pt>
                <c:pt idx="1296">
                  <c:v>41627</c:v>
                </c:pt>
                <c:pt idx="1297">
                  <c:v>41628</c:v>
                </c:pt>
                <c:pt idx="1298">
                  <c:v>41631</c:v>
                </c:pt>
                <c:pt idx="1299">
                  <c:v>41632</c:v>
                </c:pt>
                <c:pt idx="1300">
                  <c:v>41633</c:v>
                </c:pt>
                <c:pt idx="1301">
                  <c:v>41634</c:v>
                </c:pt>
                <c:pt idx="1302">
                  <c:v>41635</c:v>
                </c:pt>
                <c:pt idx="1303">
                  <c:v>41638</c:v>
                </c:pt>
                <c:pt idx="1304">
                  <c:v>41639</c:v>
                </c:pt>
                <c:pt idx="1305">
                  <c:v>41640</c:v>
                </c:pt>
                <c:pt idx="1306">
                  <c:v>41641</c:v>
                </c:pt>
                <c:pt idx="1307">
                  <c:v>41642</c:v>
                </c:pt>
                <c:pt idx="1308">
                  <c:v>41645</c:v>
                </c:pt>
                <c:pt idx="1309">
                  <c:v>41646</c:v>
                </c:pt>
                <c:pt idx="1310">
                  <c:v>41647</c:v>
                </c:pt>
                <c:pt idx="1311">
                  <c:v>41648</c:v>
                </c:pt>
                <c:pt idx="1312">
                  <c:v>41649</c:v>
                </c:pt>
                <c:pt idx="1313">
                  <c:v>41652</c:v>
                </c:pt>
                <c:pt idx="1314">
                  <c:v>41653</c:v>
                </c:pt>
                <c:pt idx="1315">
                  <c:v>41654</c:v>
                </c:pt>
                <c:pt idx="1316">
                  <c:v>41655</c:v>
                </c:pt>
                <c:pt idx="1317">
                  <c:v>41656</c:v>
                </c:pt>
                <c:pt idx="1318">
                  <c:v>41659</c:v>
                </c:pt>
                <c:pt idx="1319">
                  <c:v>41660</c:v>
                </c:pt>
                <c:pt idx="1320">
                  <c:v>41661</c:v>
                </c:pt>
                <c:pt idx="1321">
                  <c:v>41662</c:v>
                </c:pt>
                <c:pt idx="1322">
                  <c:v>41663</c:v>
                </c:pt>
                <c:pt idx="1323">
                  <c:v>41666</c:v>
                </c:pt>
                <c:pt idx="1324">
                  <c:v>41667</c:v>
                </c:pt>
                <c:pt idx="1325">
                  <c:v>41668</c:v>
                </c:pt>
                <c:pt idx="1326">
                  <c:v>41669</c:v>
                </c:pt>
                <c:pt idx="1327">
                  <c:v>41670</c:v>
                </c:pt>
                <c:pt idx="1328">
                  <c:v>41673</c:v>
                </c:pt>
                <c:pt idx="1329">
                  <c:v>41674</c:v>
                </c:pt>
                <c:pt idx="1330">
                  <c:v>41675</c:v>
                </c:pt>
                <c:pt idx="1331">
                  <c:v>41676</c:v>
                </c:pt>
                <c:pt idx="1332">
                  <c:v>41677</c:v>
                </c:pt>
                <c:pt idx="1333">
                  <c:v>41680</c:v>
                </c:pt>
                <c:pt idx="1334">
                  <c:v>41681</c:v>
                </c:pt>
                <c:pt idx="1335">
                  <c:v>41682</c:v>
                </c:pt>
                <c:pt idx="1336">
                  <c:v>41683</c:v>
                </c:pt>
                <c:pt idx="1337">
                  <c:v>41684</c:v>
                </c:pt>
                <c:pt idx="1338">
                  <c:v>41687</c:v>
                </c:pt>
                <c:pt idx="1339">
                  <c:v>41688</c:v>
                </c:pt>
                <c:pt idx="1340">
                  <c:v>41689</c:v>
                </c:pt>
                <c:pt idx="1341">
                  <c:v>41690</c:v>
                </c:pt>
                <c:pt idx="1342">
                  <c:v>41691</c:v>
                </c:pt>
                <c:pt idx="1343">
                  <c:v>41694</c:v>
                </c:pt>
                <c:pt idx="1344">
                  <c:v>41695</c:v>
                </c:pt>
                <c:pt idx="1345">
                  <c:v>41696</c:v>
                </c:pt>
                <c:pt idx="1346">
                  <c:v>41697</c:v>
                </c:pt>
                <c:pt idx="1347">
                  <c:v>41698</c:v>
                </c:pt>
                <c:pt idx="1348">
                  <c:v>41701</c:v>
                </c:pt>
                <c:pt idx="1349">
                  <c:v>41702</c:v>
                </c:pt>
                <c:pt idx="1350">
                  <c:v>41703</c:v>
                </c:pt>
                <c:pt idx="1351">
                  <c:v>41704</c:v>
                </c:pt>
                <c:pt idx="1352">
                  <c:v>41705</c:v>
                </c:pt>
                <c:pt idx="1353">
                  <c:v>41708</c:v>
                </c:pt>
                <c:pt idx="1354">
                  <c:v>41709</c:v>
                </c:pt>
                <c:pt idx="1355">
                  <c:v>41710</c:v>
                </c:pt>
                <c:pt idx="1356">
                  <c:v>41711</c:v>
                </c:pt>
                <c:pt idx="1357">
                  <c:v>41712</c:v>
                </c:pt>
                <c:pt idx="1358">
                  <c:v>41715</c:v>
                </c:pt>
                <c:pt idx="1359">
                  <c:v>41716</c:v>
                </c:pt>
                <c:pt idx="1360">
                  <c:v>41717</c:v>
                </c:pt>
                <c:pt idx="1361">
                  <c:v>41718</c:v>
                </c:pt>
                <c:pt idx="1362">
                  <c:v>41719</c:v>
                </c:pt>
                <c:pt idx="1363">
                  <c:v>41722</c:v>
                </c:pt>
                <c:pt idx="1364">
                  <c:v>41723</c:v>
                </c:pt>
                <c:pt idx="1365">
                  <c:v>41724</c:v>
                </c:pt>
                <c:pt idx="1366">
                  <c:v>41725</c:v>
                </c:pt>
                <c:pt idx="1367">
                  <c:v>41726</c:v>
                </c:pt>
                <c:pt idx="1368">
                  <c:v>41729</c:v>
                </c:pt>
                <c:pt idx="1369">
                  <c:v>41730</c:v>
                </c:pt>
                <c:pt idx="1370">
                  <c:v>41731</c:v>
                </c:pt>
                <c:pt idx="1371">
                  <c:v>41732</c:v>
                </c:pt>
                <c:pt idx="1372">
                  <c:v>41733</c:v>
                </c:pt>
                <c:pt idx="1373">
                  <c:v>41736</c:v>
                </c:pt>
                <c:pt idx="1374">
                  <c:v>41737</c:v>
                </c:pt>
                <c:pt idx="1375">
                  <c:v>41738</c:v>
                </c:pt>
                <c:pt idx="1376">
                  <c:v>41739</c:v>
                </c:pt>
                <c:pt idx="1377">
                  <c:v>41740</c:v>
                </c:pt>
                <c:pt idx="1378">
                  <c:v>41743</c:v>
                </c:pt>
                <c:pt idx="1379">
                  <c:v>41744</c:v>
                </c:pt>
                <c:pt idx="1380">
                  <c:v>41745</c:v>
                </c:pt>
                <c:pt idx="1381">
                  <c:v>41746</c:v>
                </c:pt>
                <c:pt idx="1382">
                  <c:v>41747</c:v>
                </c:pt>
                <c:pt idx="1383">
                  <c:v>41750</c:v>
                </c:pt>
                <c:pt idx="1384">
                  <c:v>41751</c:v>
                </c:pt>
                <c:pt idx="1385">
                  <c:v>41752</c:v>
                </c:pt>
                <c:pt idx="1386">
                  <c:v>41753</c:v>
                </c:pt>
                <c:pt idx="1387">
                  <c:v>41754</c:v>
                </c:pt>
                <c:pt idx="1388">
                  <c:v>41757</c:v>
                </c:pt>
                <c:pt idx="1389">
                  <c:v>41758</c:v>
                </c:pt>
                <c:pt idx="1390">
                  <c:v>41759</c:v>
                </c:pt>
                <c:pt idx="1391">
                  <c:v>41760</c:v>
                </c:pt>
                <c:pt idx="1392">
                  <c:v>41761</c:v>
                </c:pt>
                <c:pt idx="1393">
                  <c:v>41764</c:v>
                </c:pt>
                <c:pt idx="1394">
                  <c:v>41765</c:v>
                </c:pt>
                <c:pt idx="1395">
                  <c:v>41766</c:v>
                </c:pt>
                <c:pt idx="1396">
                  <c:v>41767</c:v>
                </c:pt>
                <c:pt idx="1397">
                  <c:v>41768</c:v>
                </c:pt>
                <c:pt idx="1398">
                  <c:v>41771</c:v>
                </c:pt>
                <c:pt idx="1399">
                  <c:v>41772</c:v>
                </c:pt>
                <c:pt idx="1400">
                  <c:v>41773</c:v>
                </c:pt>
                <c:pt idx="1401">
                  <c:v>41774</c:v>
                </c:pt>
                <c:pt idx="1402">
                  <c:v>41775</c:v>
                </c:pt>
                <c:pt idx="1403">
                  <c:v>41778</c:v>
                </c:pt>
                <c:pt idx="1404">
                  <c:v>41779</c:v>
                </c:pt>
                <c:pt idx="1405">
                  <c:v>41780</c:v>
                </c:pt>
                <c:pt idx="1406">
                  <c:v>41781</c:v>
                </c:pt>
                <c:pt idx="1407">
                  <c:v>41782</c:v>
                </c:pt>
                <c:pt idx="1408">
                  <c:v>41785</c:v>
                </c:pt>
                <c:pt idx="1409">
                  <c:v>41786</c:v>
                </c:pt>
                <c:pt idx="1410">
                  <c:v>41787</c:v>
                </c:pt>
                <c:pt idx="1411">
                  <c:v>41788</c:v>
                </c:pt>
                <c:pt idx="1412">
                  <c:v>41789</c:v>
                </c:pt>
                <c:pt idx="1413">
                  <c:v>41792</c:v>
                </c:pt>
                <c:pt idx="1414">
                  <c:v>41793</c:v>
                </c:pt>
                <c:pt idx="1415">
                  <c:v>41794</c:v>
                </c:pt>
                <c:pt idx="1416">
                  <c:v>41795</c:v>
                </c:pt>
                <c:pt idx="1417">
                  <c:v>41796</c:v>
                </c:pt>
                <c:pt idx="1418">
                  <c:v>41799</c:v>
                </c:pt>
                <c:pt idx="1419">
                  <c:v>41800</c:v>
                </c:pt>
                <c:pt idx="1420">
                  <c:v>41801</c:v>
                </c:pt>
                <c:pt idx="1421">
                  <c:v>41802</c:v>
                </c:pt>
                <c:pt idx="1422">
                  <c:v>41803</c:v>
                </c:pt>
                <c:pt idx="1423">
                  <c:v>41806</c:v>
                </c:pt>
                <c:pt idx="1424">
                  <c:v>41807</c:v>
                </c:pt>
                <c:pt idx="1425">
                  <c:v>41808</c:v>
                </c:pt>
                <c:pt idx="1426">
                  <c:v>41809</c:v>
                </c:pt>
                <c:pt idx="1427">
                  <c:v>41810</c:v>
                </c:pt>
                <c:pt idx="1428">
                  <c:v>41813</c:v>
                </c:pt>
                <c:pt idx="1429">
                  <c:v>41814</c:v>
                </c:pt>
                <c:pt idx="1430">
                  <c:v>41815</c:v>
                </c:pt>
                <c:pt idx="1431">
                  <c:v>41816</c:v>
                </c:pt>
                <c:pt idx="1432">
                  <c:v>41817</c:v>
                </c:pt>
                <c:pt idx="1433">
                  <c:v>41820</c:v>
                </c:pt>
                <c:pt idx="1434">
                  <c:v>41821</c:v>
                </c:pt>
                <c:pt idx="1435">
                  <c:v>41822</c:v>
                </c:pt>
                <c:pt idx="1436">
                  <c:v>41823</c:v>
                </c:pt>
                <c:pt idx="1437">
                  <c:v>41824</c:v>
                </c:pt>
                <c:pt idx="1438">
                  <c:v>41827</c:v>
                </c:pt>
                <c:pt idx="1439">
                  <c:v>41828</c:v>
                </c:pt>
                <c:pt idx="1440">
                  <c:v>41829</c:v>
                </c:pt>
                <c:pt idx="1441">
                  <c:v>41830</c:v>
                </c:pt>
                <c:pt idx="1442">
                  <c:v>41831</c:v>
                </c:pt>
                <c:pt idx="1443">
                  <c:v>41834</c:v>
                </c:pt>
                <c:pt idx="1444">
                  <c:v>41835</c:v>
                </c:pt>
                <c:pt idx="1445">
                  <c:v>41836</c:v>
                </c:pt>
                <c:pt idx="1446">
                  <c:v>41837</c:v>
                </c:pt>
                <c:pt idx="1447">
                  <c:v>41838</c:v>
                </c:pt>
                <c:pt idx="1448">
                  <c:v>41841</c:v>
                </c:pt>
                <c:pt idx="1449">
                  <c:v>41842</c:v>
                </c:pt>
                <c:pt idx="1450">
                  <c:v>41843</c:v>
                </c:pt>
                <c:pt idx="1451">
                  <c:v>41844</c:v>
                </c:pt>
                <c:pt idx="1452">
                  <c:v>41845</c:v>
                </c:pt>
                <c:pt idx="1453">
                  <c:v>41848</c:v>
                </c:pt>
                <c:pt idx="1454">
                  <c:v>41849</c:v>
                </c:pt>
                <c:pt idx="1455">
                  <c:v>41850</c:v>
                </c:pt>
                <c:pt idx="1456">
                  <c:v>41851</c:v>
                </c:pt>
                <c:pt idx="1457">
                  <c:v>41852</c:v>
                </c:pt>
                <c:pt idx="1458">
                  <c:v>41855</c:v>
                </c:pt>
                <c:pt idx="1459">
                  <c:v>41856</c:v>
                </c:pt>
                <c:pt idx="1460">
                  <c:v>41857</c:v>
                </c:pt>
                <c:pt idx="1461">
                  <c:v>41858</c:v>
                </c:pt>
                <c:pt idx="1462">
                  <c:v>41859</c:v>
                </c:pt>
                <c:pt idx="1463">
                  <c:v>41862</c:v>
                </c:pt>
                <c:pt idx="1464">
                  <c:v>41863</c:v>
                </c:pt>
                <c:pt idx="1465">
                  <c:v>41864</c:v>
                </c:pt>
                <c:pt idx="1466">
                  <c:v>41865</c:v>
                </c:pt>
                <c:pt idx="1467">
                  <c:v>41866</c:v>
                </c:pt>
                <c:pt idx="1468">
                  <c:v>41869</c:v>
                </c:pt>
                <c:pt idx="1469">
                  <c:v>41870</c:v>
                </c:pt>
                <c:pt idx="1470">
                  <c:v>41871</c:v>
                </c:pt>
                <c:pt idx="1471">
                  <c:v>41872</c:v>
                </c:pt>
                <c:pt idx="1472">
                  <c:v>41873</c:v>
                </c:pt>
                <c:pt idx="1473">
                  <c:v>41876</c:v>
                </c:pt>
                <c:pt idx="1474">
                  <c:v>41877</c:v>
                </c:pt>
                <c:pt idx="1475">
                  <c:v>41878</c:v>
                </c:pt>
                <c:pt idx="1476">
                  <c:v>41879</c:v>
                </c:pt>
                <c:pt idx="1477">
                  <c:v>41880</c:v>
                </c:pt>
                <c:pt idx="1478">
                  <c:v>41883</c:v>
                </c:pt>
                <c:pt idx="1479">
                  <c:v>41884</c:v>
                </c:pt>
                <c:pt idx="1480">
                  <c:v>41885</c:v>
                </c:pt>
                <c:pt idx="1481">
                  <c:v>41886</c:v>
                </c:pt>
                <c:pt idx="1482">
                  <c:v>41887</c:v>
                </c:pt>
                <c:pt idx="1483">
                  <c:v>41890</c:v>
                </c:pt>
                <c:pt idx="1484">
                  <c:v>41891</c:v>
                </c:pt>
                <c:pt idx="1485">
                  <c:v>41892</c:v>
                </c:pt>
                <c:pt idx="1486">
                  <c:v>41893</c:v>
                </c:pt>
                <c:pt idx="1487">
                  <c:v>41894</c:v>
                </c:pt>
                <c:pt idx="1488">
                  <c:v>41897</c:v>
                </c:pt>
                <c:pt idx="1489">
                  <c:v>41898</c:v>
                </c:pt>
                <c:pt idx="1490">
                  <c:v>41899</c:v>
                </c:pt>
                <c:pt idx="1491">
                  <c:v>41900</c:v>
                </c:pt>
                <c:pt idx="1492">
                  <c:v>41901</c:v>
                </c:pt>
                <c:pt idx="1493">
                  <c:v>41904</c:v>
                </c:pt>
                <c:pt idx="1494">
                  <c:v>41905</c:v>
                </c:pt>
                <c:pt idx="1495">
                  <c:v>41906</c:v>
                </c:pt>
                <c:pt idx="1496">
                  <c:v>41907</c:v>
                </c:pt>
                <c:pt idx="1497">
                  <c:v>41908</c:v>
                </c:pt>
                <c:pt idx="1498">
                  <c:v>41911</c:v>
                </c:pt>
                <c:pt idx="1499">
                  <c:v>41912</c:v>
                </c:pt>
                <c:pt idx="1500">
                  <c:v>41913</c:v>
                </c:pt>
                <c:pt idx="1501">
                  <c:v>41914</c:v>
                </c:pt>
                <c:pt idx="1502">
                  <c:v>41915</c:v>
                </c:pt>
                <c:pt idx="1503">
                  <c:v>41918</c:v>
                </c:pt>
                <c:pt idx="1504">
                  <c:v>41919</c:v>
                </c:pt>
                <c:pt idx="1505">
                  <c:v>41920</c:v>
                </c:pt>
                <c:pt idx="1506">
                  <c:v>41921</c:v>
                </c:pt>
                <c:pt idx="1507">
                  <c:v>41922</c:v>
                </c:pt>
                <c:pt idx="1508">
                  <c:v>41925</c:v>
                </c:pt>
                <c:pt idx="1509">
                  <c:v>41926</c:v>
                </c:pt>
                <c:pt idx="1510">
                  <c:v>41927</c:v>
                </c:pt>
                <c:pt idx="1511">
                  <c:v>41928</c:v>
                </c:pt>
                <c:pt idx="1512">
                  <c:v>41929</c:v>
                </c:pt>
                <c:pt idx="1513">
                  <c:v>41932</c:v>
                </c:pt>
                <c:pt idx="1514">
                  <c:v>41933</c:v>
                </c:pt>
                <c:pt idx="1515">
                  <c:v>41934</c:v>
                </c:pt>
                <c:pt idx="1516">
                  <c:v>41935</c:v>
                </c:pt>
                <c:pt idx="1517">
                  <c:v>41936</c:v>
                </c:pt>
                <c:pt idx="1518">
                  <c:v>41939</c:v>
                </c:pt>
                <c:pt idx="1519">
                  <c:v>41940</c:v>
                </c:pt>
                <c:pt idx="1520">
                  <c:v>41941</c:v>
                </c:pt>
                <c:pt idx="1521">
                  <c:v>41942</c:v>
                </c:pt>
                <c:pt idx="1522">
                  <c:v>41943</c:v>
                </c:pt>
                <c:pt idx="1523">
                  <c:v>41946</c:v>
                </c:pt>
                <c:pt idx="1524">
                  <c:v>41947</c:v>
                </c:pt>
                <c:pt idx="1525">
                  <c:v>41948</c:v>
                </c:pt>
                <c:pt idx="1526">
                  <c:v>41949</c:v>
                </c:pt>
                <c:pt idx="1527">
                  <c:v>41950</c:v>
                </c:pt>
                <c:pt idx="1528">
                  <c:v>41953</c:v>
                </c:pt>
                <c:pt idx="1529">
                  <c:v>41954</c:v>
                </c:pt>
                <c:pt idx="1530">
                  <c:v>41955</c:v>
                </c:pt>
                <c:pt idx="1531">
                  <c:v>41956</c:v>
                </c:pt>
                <c:pt idx="1532">
                  <c:v>41957</c:v>
                </c:pt>
                <c:pt idx="1533">
                  <c:v>41960</c:v>
                </c:pt>
                <c:pt idx="1534">
                  <c:v>41961</c:v>
                </c:pt>
                <c:pt idx="1535">
                  <c:v>41962</c:v>
                </c:pt>
                <c:pt idx="1536">
                  <c:v>41963</c:v>
                </c:pt>
                <c:pt idx="1537">
                  <c:v>41964</c:v>
                </c:pt>
                <c:pt idx="1538">
                  <c:v>41967</c:v>
                </c:pt>
                <c:pt idx="1539">
                  <c:v>41968</c:v>
                </c:pt>
                <c:pt idx="1540">
                  <c:v>41969</c:v>
                </c:pt>
                <c:pt idx="1541">
                  <c:v>41970</c:v>
                </c:pt>
                <c:pt idx="1542">
                  <c:v>41971</c:v>
                </c:pt>
                <c:pt idx="1543">
                  <c:v>41974</c:v>
                </c:pt>
                <c:pt idx="1544">
                  <c:v>41975</c:v>
                </c:pt>
                <c:pt idx="1545">
                  <c:v>41976</c:v>
                </c:pt>
                <c:pt idx="1546">
                  <c:v>41977</c:v>
                </c:pt>
                <c:pt idx="1547">
                  <c:v>41978</c:v>
                </c:pt>
                <c:pt idx="1548">
                  <c:v>41981</c:v>
                </c:pt>
                <c:pt idx="1549">
                  <c:v>41982</c:v>
                </c:pt>
                <c:pt idx="1550">
                  <c:v>41983</c:v>
                </c:pt>
                <c:pt idx="1551">
                  <c:v>41984</c:v>
                </c:pt>
                <c:pt idx="1552">
                  <c:v>41985</c:v>
                </c:pt>
                <c:pt idx="1553">
                  <c:v>41988</c:v>
                </c:pt>
                <c:pt idx="1554">
                  <c:v>41989</c:v>
                </c:pt>
                <c:pt idx="1555">
                  <c:v>41990</c:v>
                </c:pt>
                <c:pt idx="1556">
                  <c:v>41991</c:v>
                </c:pt>
                <c:pt idx="1557">
                  <c:v>41992</c:v>
                </c:pt>
                <c:pt idx="1558">
                  <c:v>41995</c:v>
                </c:pt>
                <c:pt idx="1559">
                  <c:v>41996</c:v>
                </c:pt>
                <c:pt idx="1560">
                  <c:v>41997</c:v>
                </c:pt>
                <c:pt idx="1561">
                  <c:v>41998</c:v>
                </c:pt>
                <c:pt idx="1562">
                  <c:v>41999</c:v>
                </c:pt>
                <c:pt idx="1563">
                  <c:v>42002</c:v>
                </c:pt>
                <c:pt idx="1564">
                  <c:v>42003</c:v>
                </c:pt>
                <c:pt idx="1565">
                  <c:v>42004</c:v>
                </c:pt>
                <c:pt idx="1566">
                  <c:v>42005</c:v>
                </c:pt>
                <c:pt idx="1567">
                  <c:v>42006</c:v>
                </c:pt>
                <c:pt idx="1568">
                  <c:v>42009</c:v>
                </c:pt>
                <c:pt idx="1569">
                  <c:v>42010</c:v>
                </c:pt>
                <c:pt idx="1570">
                  <c:v>42011</c:v>
                </c:pt>
                <c:pt idx="1571">
                  <c:v>42012</c:v>
                </c:pt>
                <c:pt idx="1572">
                  <c:v>42013</c:v>
                </c:pt>
                <c:pt idx="1573">
                  <c:v>42016</c:v>
                </c:pt>
                <c:pt idx="1574">
                  <c:v>42017</c:v>
                </c:pt>
                <c:pt idx="1575">
                  <c:v>42018</c:v>
                </c:pt>
                <c:pt idx="1576">
                  <c:v>42019</c:v>
                </c:pt>
                <c:pt idx="1577">
                  <c:v>42020</c:v>
                </c:pt>
                <c:pt idx="1578">
                  <c:v>42023</c:v>
                </c:pt>
                <c:pt idx="1579">
                  <c:v>42024</c:v>
                </c:pt>
                <c:pt idx="1580">
                  <c:v>42025</c:v>
                </c:pt>
                <c:pt idx="1581">
                  <c:v>42026</c:v>
                </c:pt>
                <c:pt idx="1582">
                  <c:v>42027</c:v>
                </c:pt>
                <c:pt idx="1583">
                  <c:v>42030</c:v>
                </c:pt>
                <c:pt idx="1584">
                  <c:v>42031</c:v>
                </c:pt>
                <c:pt idx="1585">
                  <c:v>42032</c:v>
                </c:pt>
                <c:pt idx="1586">
                  <c:v>42033</c:v>
                </c:pt>
                <c:pt idx="1587">
                  <c:v>42034</c:v>
                </c:pt>
                <c:pt idx="1588">
                  <c:v>42037</c:v>
                </c:pt>
                <c:pt idx="1589">
                  <c:v>42038</c:v>
                </c:pt>
                <c:pt idx="1590">
                  <c:v>42039</c:v>
                </c:pt>
                <c:pt idx="1591">
                  <c:v>42040</c:v>
                </c:pt>
                <c:pt idx="1592">
                  <c:v>42041</c:v>
                </c:pt>
                <c:pt idx="1593">
                  <c:v>42044</c:v>
                </c:pt>
                <c:pt idx="1594">
                  <c:v>42045</c:v>
                </c:pt>
                <c:pt idx="1595">
                  <c:v>42046</c:v>
                </c:pt>
                <c:pt idx="1596">
                  <c:v>42047</c:v>
                </c:pt>
                <c:pt idx="1597">
                  <c:v>42048</c:v>
                </c:pt>
                <c:pt idx="1598">
                  <c:v>42051</c:v>
                </c:pt>
                <c:pt idx="1599">
                  <c:v>42052</c:v>
                </c:pt>
                <c:pt idx="1600">
                  <c:v>42053</c:v>
                </c:pt>
                <c:pt idx="1601">
                  <c:v>42054</c:v>
                </c:pt>
                <c:pt idx="1602">
                  <c:v>42055</c:v>
                </c:pt>
                <c:pt idx="1603">
                  <c:v>42058</c:v>
                </c:pt>
                <c:pt idx="1604">
                  <c:v>42059</c:v>
                </c:pt>
                <c:pt idx="1605">
                  <c:v>42060</c:v>
                </c:pt>
                <c:pt idx="1606">
                  <c:v>42061</c:v>
                </c:pt>
                <c:pt idx="1607">
                  <c:v>42062</c:v>
                </c:pt>
                <c:pt idx="1608">
                  <c:v>42065</c:v>
                </c:pt>
                <c:pt idx="1609">
                  <c:v>42066</c:v>
                </c:pt>
                <c:pt idx="1610">
                  <c:v>42067</c:v>
                </c:pt>
                <c:pt idx="1611">
                  <c:v>42068</c:v>
                </c:pt>
                <c:pt idx="1612">
                  <c:v>42069</c:v>
                </c:pt>
                <c:pt idx="1613">
                  <c:v>42072</c:v>
                </c:pt>
                <c:pt idx="1614">
                  <c:v>42073</c:v>
                </c:pt>
                <c:pt idx="1615">
                  <c:v>42074</c:v>
                </c:pt>
                <c:pt idx="1616">
                  <c:v>42075</c:v>
                </c:pt>
                <c:pt idx="1617">
                  <c:v>42076</c:v>
                </c:pt>
                <c:pt idx="1618">
                  <c:v>42079</c:v>
                </c:pt>
                <c:pt idx="1619">
                  <c:v>42080</c:v>
                </c:pt>
                <c:pt idx="1620">
                  <c:v>42081</c:v>
                </c:pt>
                <c:pt idx="1621">
                  <c:v>42082</c:v>
                </c:pt>
                <c:pt idx="1622">
                  <c:v>42083</c:v>
                </c:pt>
                <c:pt idx="1623">
                  <c:v>42086</c:v>
                </c:pt>
                <c:pt idx="1624">
                  <c:v>42087</c:v>
                </c:pt>
                <c:pt idx="1625">
                  <c:v>42088</c:v>
                </c:pt>
                <c:pt idx="1626">
                  <c:v>42089</c:v>
                </c:pt>
                <c:pt idx="1627">
                  <c:v>42090</c:v>
                </c:pt>
                <c:pt idx="1628">
                  <c:v>42093</c:v>
                </c:pt>
                <c:pt idx="1629">
                  <c:v>42094</c:v>
                </c:pt>
                <c:pt idx="1630">
                  <c:v>42095</c:v>
                </c:pt>
                <c:pt idx="1631">
                  <c:v>42096</c:v>
                </c:pt>
                <c:pt idx="1632">
                  <c:v>42097</c:v>
                </c:pt>
                <c:pt idx="1633">
                  <c:v>42100</c:v>
                </c:pt>
                <c:pt idx="1634">
                  <c:v>42101</c:v>
                </c:pt>
                <c:pt idx="1635">
                  <c:v>42102</c:v>
                </c:pt>
                <c:pt idx="1636">
                  <c:v>42103</c:v>
                </c:pt>
                <c:pt idx="1637">
                  <c:v>42104</c:v>
                </c:pt>
                <c:pt idx="1638">
                  <c:v>42107</c:v>
                </c:pt>
                <c:pt idx="1639">
                  <c:v>42108</c:v>
                </c:pt>
                <c:pt idx="1640">
                  <c:v>42109</c:v>
                </c:pt>
                <c:pt idx="1641">
                  <c:v>42110</c:v>
                </c:pt>
                <c:pt idx="1642">
                  <c:v>42111</c:v>
                </c:pt>
                <c:pt idx="1643">
                  <c:v>42114</c:v>
                </c:pt>
                <c:pt idx="1644">
                  <c:v>42115</c:v>
                </c:pt>
                <c:pt idx="1645">
                  <c:v>42116</c:v>
                </c:pt>
                <c:pt idx="1646">
                  <c:v>42117</c:v>
                </c:pt>
                <c:pt idx="1647">
                  <c:v>42118</c:v>
                </c:pt>
                <c:pt idx="1648">
                  <c:v>42121</c:v>
                </c:pt>
                <c:pt idx="1649">
                  <c:v>42122</c:v>
                </c:pt>
                <c:pt idx="1650">
                  <c:v>42123</c:v>
                </c:pt>
                <c:pt idx="1651">
                  <c:v>42124</c:v>
                </c:pt>
                <c:pt idx="1652">
                  <c:v>42125</c:v>
                </c:pt>
                <c:pt idx="1653">
                  <c:v>42128</c:v>
                </c:pt>
                <c:pt idx="1654">
                  <c:v>42129</c:v>
                </c:pt>
                <c:pt idx="1655">
                  <c:v>42130</c:v>
                </c:pt>
                <c:pt idx="1656">
                  <c:v>42131</c:v>
                </c:pt>
                <c:pt idx="1657">
                  <c:v>42132</c:v>
                </c:pt>
                <c:pt idx="1658">
                  <c:v>42135</c:v>
                </c:pt>
                <c:pt idx="1659">
                  <c:v>42136</c:v>
                </c:pt>
                <c:pt idx="1660">
                  <c:v>42137</c:v>
                </c:pt>
                <c:pt idx="1661">
                  <c:v>42138</c:v>
                </c:pt>
                <c:pt idx="1662">
                  <c:v>42139</c:v>
                </c:pt>
                <c:pt idx="1663">
                  <c:v>42142</c:v>
                </c:pt>
                <c:pt idx="1664">
                  <c:v>42143</c:v>
                </c:pt>
                <c:pt idx="1665">
                  <c:v>42144</c:v>
                </c:pt>
                <c:pt idx="1666">
                  <c:v>42145</c:v>
                </c:pt>
                <c:pt idx="1667">
                  <c:v>42146</c:v>
                </c:pt>
                <c:pt idx="1668">
                  <c:v>42149</c:v>
                </c:pt>
                <c:pt idx="1669">
                  <c:v>42150</c:v>
                </c:pt>
                <c:pt idx="1670">
                  <c:v>42151</c:v>
                </c:pt>
                <c:pt idx="1671">
                  <c:v>42152</c:v>
                </c:pt>
                <c:pt idx="1672">
                  <c:v>42153</c:v>
                </c:pt>
                <c:pt idx="1673">
                  <c:v>42156</c:v>
                </c:pt>
                <c:pt idx="1674">
                  <c:v>42157</c:v>
                </c:pt>
                <c:pt idx="1675">
                  <c:v>42158</c:v>
                </c:pt>
                <c:pt idx="1676">
                  <c:v>42159</c:v>
                </c:pt>
                <c:pt idx="1677">
                  <c:v>42160</c:v>
                </c:pt>
                <c:pt idx="1678">
                  <c:v>42163</c:v>
                </c:pt>
                <c:pt idx="1679">
                  <c:v>42164</c:v>
                </c:pt>
                <c:pt idx="1680">
                  <c:v>42165</c:v>
                </c:pt>
                <c:pt idx="1681">
                  <c:v>42166</c:v>
                </c:pt>
                <c:pt idx="1682">
                  <c:v>42167</c:v>
                </c:pt>
                <c:pt idx="1683">
                  <c:v>42170</c:v>
                </c:pt>
                <c:pt idx="1684">
                  <c:v>42171</c:v>
                </c:pt>
                <c:pt idx="1685">
                  <c:v>42172</c:v>
                </c:pt>
                <c:pt idx="1686">
                  <c:v>42173</c:v>
                </c:pt>
                <c:pt idx="1687">
                  <c:v>42174</c:v>
                </c:pt>
                <c:pt idx="1688">
                  <c:v>42177</c:v>
                </c:pt>
                <c:pt idx="1689">
                  <c:v>42178</c:v>
                </c:pt>
                <c:pt idx="1690">
                  <c:v>42179</c:v>
                </c:pt>
                <c:pt idx="1691">
                  <c:v>42180</c:v>
                </c:pt>
                <c:pt idx="1692">
                  <c:v>42181</c:v>
                </c:pt>
                <c:pt idx="1693">
                  <c:v>42184</c:v>
                </c:pt>
                <c:pt idx="1694">
                  <c:v>42185</c:v>
                </c:pt>
                <c:pt idx="1695">
                  <c:v>42186</c:v>
                </c:pt>
                <c:pt idx="1696">
                  <c:v>42187</c:v>
                </c:pt>
                <c:pt idx="1697">
                  <c:v>42188</c:v>
                </c:pt>
                <c:pt idx="1698">
                  <c:v>42191</c:v>
                </c:pt>
                <c:pt idx="1699">
                  <c:v>42192</c:v>
                </c:pt>
                <c:pt idx="1700">
                  <c:v>42193</c:v>
                </c:pt>
                <c:pt idx="1701">
                  <c:v>42194</c:v>
                </c:pt>
                <c:pt idx="1702">
                  <c:v>42195</c:v>
                </c:pt>
                <c:pt idx="1703">
                  <c:v>42198</c:v>
                </c:pt>
                <c:pt idx="1704">
                  <c:v>42199</c:v>
                </c:pt>
                <c:pt idx="1705">
                  <c:v>42200</c:v>
                </c:pt>
                <c:pt idx="1706">
                  <c:v>42201</c:v>
                </c:pt>
                <c:pt idx="1707">
                  <c:v>42202</c:v>
                </c:pt>
                <c:pt idx="1708">
                  <c:v>42205</c:v>
                </c:pt>
                <c:pt idx="1709">
                  <c:v>42206</c:v>
                </c:pt>
                <c:pt idx="1710">
                  <c:v>42207</c:v>
                </c:pt>
                <c:pt idx="1711">
                  <c:v>42208</c:v>
                </c:pt>
                <c:pt idx="1712">
                  <c:v>42209</c:v>
                </c:pt>
                <c:pt idx="1713">
                  <c:v>42212</c:v>
                </c:pt>
                <c:pt idx="1714">
                  <c:v>42213</c:v>
                </c:pt>
                <c:pt idx="1715">
                  <c:v>42214</c:v>
                </c:pt>
                <c:pt idx="1716">
                  <c:v>42215</c:v>
                </c:pt>
                <c:pt idx="1717">
                  <c:v>42216</c:v>
                </c:pt>
                <c:pt idx="1718">
                  <c:v>42219</c:v>
                </c:pt>
                <c:pt idx="1719">
                  <c:v>42220</c:v>
                </c:pt>
                <c:pt idx="1720">
                  <c:v>42221</c:v>
                </c:pt>
                <c:pt idx="1721">
                  <c:v>42222</c:v>
                </c:pt>
                <c:pt idx="1722">
                  <c:v>42223</c:v>
                </c:pt>
                <c:pt idx="1723">
                  <c:v>42226</c:v>
                </c:pt>
                <c:pt idx="1724">
                  <c:v>42227</c:v>
                </c:pt>
                <c:pt idx="1725">
                  <c:v>42228</c:v>
                </c:pt>
                <c:pt idx="1726">
                  <c:v>42229</c:v>
                </c:pt>
                <c:pt idx="1727">
                  <c:v>42230</c:v>
                </c:pt>
                <c:pt idx="1728">
                  <c:v>42233</c:v>
                </c:pt>
                <c:pt idx="1729">
                  <c:v>42234</c:v>
                </c:pt>
                <c:pt idx="1730">
                  <c:v>42235</c:v>
                </c:pt>
                <c:pt idx="1731">
                  <c:v>42236</c:v>
                </c:pt>
                <c:pt idx="1732">
                  <c:v>42237</c:v>
                </c:pt>
                <c:pt idx="1733">
                  <c:v>42240</c:v>
                </c:pt>
                <c:pt idx="1734">
                  <c:v>42241</c:v>
                </c:pt>
                <c:pt idx="1735">
                  <c:v>42242</c:v>
                </c:pt>
                <c:pt idx="1736">
                  <c:v>42243</c:v>
                </c:pt>
                <c:pt idx="1737">
                  <c:v>42244</c:v>
                </c:pt>
                <c:pt idx="1738">
                  <c:v>42247</c:v>
                </c:pt>
                <c:pt idx="1739">
                  <c:v>42248</c:v>
                </c:pt>
                <c:pt idx="1740">
                  <c:v>42249</c:v>
                </c:pt>
                <c:pt idx="1741">
                  <c:v>42250</c:v>
                </c:pt>
                <c:pt idx="1742">
                  <c:v>42251</c:v>
                </c:pt>
                <c:pt idx="1743">
                  <c:v>42254</c:v>
                </c:pt>
                <c:pt idx="1744">
                  <c:v>42255</c:v>
                </c:pt>
                <c:pt idx="1745">
                  <c:v>42256</c:v>
                </c:pt>
                <c:pt idx="1746">
                  <c:v>42257</c:v>
                </c:pt>
                <c:pt idx="1747">
                  <c:v>42258</c:v>
                </c:pt>
                <c:pt idx="1748">
                  <c:v>42261</c:v>
                </c:pt>
                <c:pt idx="1749">
                  <c:v>42262</c:v>
                </c:pt>
                <c:pt idx="1750">
                  <c:v>42263</c:v>
                </c:pt>
                <c:pt idx="1751">
                  <c:v>42264</c:v>
                </c:pt>
                <c:pt idx="1752">
                  <c:v>42265</c:v>
                </c:pt>
                <c:pt idx="1753">
                  <c:v>42268</c:v>
                </c:pt>
                <c:pt idx="1754">
                  <c:v>42269</c:v>
                </c:pt>
                <c:pt idx="1755">
                  <c:v>42270</c:v>
                </c:pt>
                <c:pt idx="1756">
                  <c:v>42271</c:v>
                </c:pt>
                <c:pt idx="1757">
                  <c:v>42272</c:v>
                </c:pt>
                <c:pt idx="1758">
                  <c:v>42275</c:v>
                </c:pt>
                <c:pt idx="1759">
                  <c:v>42276</c:v>
                </c:pt>
                <c:pt idx="1760">
                  <c:v>42277</c:v>
                </c:pt>
                <c:pt idx="1761">
                  <c:v>42278</c:v>
                </c:pt>
                <c:pt idx="1762">
                  <c:v>42279</c:v>
                </c:pt>
                <c:pt idx="1763">
                  <c:v>42282</c:v>
                </c:pt>
                <c:pt idx="1764">
                  <c:v>42283</c:v>
                </c:pt>
                <c:pt idx="1765">
                  <c:v>42284</c:v>
                </c:pt>
                <c:pt idx="1766">
                  <c:v>42285</c:v>
                </c:pt>
                <c:pt idx="1767">
                  <c:v>42286</c:v>
                </c:pt>
                <c:pt idx="1768">
                  <c:v>42289</c:v>
                </c:pt>
                <c:pt idx="1769">
                  <c:v>42290</c:v>
                </c:pt>
                <c:pt idx="1770">
                  <c:v>42291</c:v>
                </c:pt>
                <c:pt idx="1771">
                  <c:v>42292</c:v>
                </c:pt>
                <c:pt idx="1772">
                  <c:v>42293</c:v>
                </c:pt>
                <c:pt idx="1773">
                  <c:v>42296</c:v>
                </c:pt>
                <c:pt idx="1774">
                  <c:v>42297</c:v>
                </c:pt>
                <c:pt idx="1775">
                  <c:v>42298</c:v>
                </c:pt>
                <c:pt idx="1776">
                  <c:v>42299</c:v>
                </c:pt>
                <c:pt idx="1777">
                  <c:v>42300</c:v>
                </c:pt>
                <c:pt idx="1778">
                  <c:v>42303</c:v>
                </c:pt>
                <c:pt idx="1779">
                  <c:v>42304</c:v>
                </c:pt>
                <c:pt idx="1780">
                  <c:v>42305</c:v>
                </c:pt>
                <c:pt idx="1781">
                  <c:v>42306</c:v>
                </c:pt>
                <c:pt idx="1782">
                  <c:v>42307</c:v>
                </c:pt>
                <c:pt idx="1783">
                  <c:v>42310</c:v>
                </c:pt>
                <c:pt idx="1784">
                  <c:v>42311</c:v>
                </c:pt>
                <c:pt idx="1785">
                  <c:v>42312</c:v>
                </c:pt>
                <c:pt idx="1786">
                  <c:v>42313</c:v>
                </c:pt>
                <c:pt idx="1787">
                  <c:v>42314</c:v>
                </c:pt>
                <c:pt idx="1788">
                  <c:v>42317</c:v>
                </c:pt>
                <c:pt idx="1789">
                  <c:v>42318</c:v>
                </c:pt>
                <c:pt idx="1790">
                  <c:v>42319</c:v>
                </c:pt>
                <c:pt idx="1791">
                  <c:v>42320</c:v>
                </c:pt>
                <c:pt idx="1792">
                  <c:v>42321</c:v>
                </c:pt>
                <c:pt idx="1793">
                  <c:v>42324</c:v>
                </c:pt>
                <c:pt idx="1794">
                  <c:v>42325</c:v>
                </c:pt>
                <c:pt idx="1795">
                  <c:v>42326</c:v>
                </c:pt>
                <c:pt idx="1796">
                  <c:v>42327</c:v>
                </c:pt>
                <c:pt idx="1797">
                  <c:v>42328</c:v>
                </c:pt>
                <c:pt idx="1798">
                  <c:v>42331</c:v>
                </c:pt>
                <c:pt idx="1799">
                  <c:v>42332</c:v>
                </c:pt>
                <c:pt idx="1800">
                  <c:v>42333</c:v>
                </c:pt>
                <c:pt idx="1801">
                  <c:v>42334</c:v>
                </c:pt>
                <c:pt idx="1802">
                  <c:v>42335</c:v>
                </c:pt>
                <c:pt idx="1803">
                  <c:v>42338</c:v>
                </c:pt>
                <c:pt idx="1804">
                  <c:v>42339</c:v>
                </c:pt>
                <c:pt idx="1805">
                  <c:v>42340</c:v>
                </c:pt>
                <c:pt idx="1806">
                  <c:v>42341</c:v>
                </c:pt>
                <c:pt idx="1807">
                  <c:v>42342</c:v>
                </c:pt>
                <c:pt idx="1808">
                  <c:v>42345</c:v>
                </c:pt>
                <c:pt idx="1809">
                  <c:v>42346</c:v>
                </c:pt>
                <c:pt idx="1810">
                  <c:v>42347</c:v>
                </c:pt>
                <c:pt idx="1811">
                  <c:v>42348</c:v>
                </c:pt>
                <c:pt idx="1812">
                  <c:v>42349</c:v>
                </c:pt>
                <c:pt idx="1813">
                  <c:v>42352</c:v>
                </c:pt>
                <c:pt idx="1814">
                  <c:v>42353</c:v>
                </c:pt>
                <c:pt idx="1815">
                  <c:v>42354</c:v>
                </c:pt>
                <c:pt idx="1816">
                  <c:v>42355</c:v>
                </c:pt>
                <c:pt idx="1817">
                  <c:v>42356</c:v>
                </c:pt>
                <c:pt idx="1818">
                  <c:v>42359</c:v>
                </c:pt>
                <c:pt idx="1819">
                  <c:v>42360</c:v>
                </c:pt>
                <c:pt idx="1820">
                  <c:v>42361</c:v>
                </c:pt>
                <c:pt idx="1821">
                  <c:v>42362</c:v>
                </c:pt>
                <c:pt idx="1822">
                  <c:v>42363</c:v>
                </c:pt>
                <c:pt idx="1823">
                  <c:v>42366</c:v>
                </c:pt>
                <c:pt idx="1824">
                  <c:v>42367</c:v>
                </c:pt>
                <c:pt idx="1825">
                  <c:v>42368</c:v>
                </c:pt>
                <c:pt idx="1826">
                  <c:v>42369</c:v>
                </c:pt>
                <c:pt idx="1827">
                  <c:v>42370</c:v>
                </c:pt>
                <c:pt idx="1828">
                  <c:v>42373</c:v>
                </c:pt>
                <c:pt idx="1829">
                  <c:v>42374</c:v>
                </c:pt>
                <c:pt idx="1830">
                  <c:v>42375</c:v>
                </c:pt>
                <c:pt idx="1831">
                  <c:v>42376</c:v>
                </c:pt>
                <c:pt idx="1832">
                  <c:v>42377</c:v>
                </c:pt>
                <c:pt idx="1833">
                  <c:v>42380</c:v>
                </c:pt>
                <c:pt idx="1834">
                  <c:v>42381</c:v>
                </c:pt>
                <c:pt idx="1835">
                  <c:v>42382</c:v>
                </c:pt>
                <c:pt idx="1836">
                  <c:v>42383</c:v>
                </c:pt>
                <c:pt idx="1837">
                  <c:v>42384</c:v>
                </c:pt>
                <c:pt idx="1838">
                  <c:v>42387</c:v>
                </c:pt>
                <c:pt idx="1839">
                  <c:v>42388</c:v>
                </c:pt>
                <c:pt idx="1840">
                  <c:v>42389</c:v>
                </c:pt>
                <c:pt idx="1841">
                  <c:v>42390</c:v>
                </c:pt>
                <c:pt idx="1842">
                  <c:v>42391</c:v>
                </c:pt>
                <c:pt idx="1843">
                  <c:v>42394</c:v>
                </c:pt>
                <c:pt idx="1844">
                  <c:v>42395</c:v>
                </c:pt>
                <c:pt idx="1845">
                  <c:v>42396</c:v>
                </c:pt>
                <c:pt idx="1846">
                  <c:v>42397</c:v>
                </c:pt>
                <c:pt idx="1847">
                  <c:v>42398</c:v>
                </c:pt>
                <c:pt idx="1848">
                  <c:v>42401</c:v>
                </c:pt>
                <c:pt idx="1849">
                  <c:v>42402</c:v>
                </c:pt>
                <c:pt idx="1850">
                  <c:v>42403</c:v>
                </c:pt>
                <c:pt idx="1851">
                  <c:v>42404</c:v>
                </c:pt>
                <c:pt idx="1852">
                  <c:v>42405</c:v>
                </c:pt>
                <c:pt idx="1853">
                  <c:v>42408</c:v>
                </c:pt>
                <c:pt idx="1854">
                  <c:v>42409</c:v>
                </c:pt>
                <c:pt idx="1855">
                  <c:v>42410</c:v>
                </c:pt>
                <c:pt idx="1856">
                  <c:v>42411</c:v>
                </c:pt>
                <c:pt idx="1857">
                  <c:v>42412</c:v>
                </c:pt>
                <c:pt idx="1858">
                  <c:v>42415</c:v>
                </c:pt>
                <c:pt idx="1859">
                  <c:v>42416</c:v>
                </c:pt>
                <c:pt idx="1860">
                  <c:v>42417</c:v>
                </c:pt>
                <c:pt idx="1861">
                  <c:v>42418</c:v>
                </c:pt>
                <c:pt idx="1862">
                  <c:v>42419</c:v>
                </c:pt>
                <c:pt idx="1863">
                  <c:v>42422</c:v>
                </c:pt>
                <c:pt idx="1864">
                  <c:v>42423</c:v>
                </c:pt>
                <c:pt idx="1865">
                  <c:v>42424</c:v>
                </c:pt>
                <c:pt idx="1866">
                  <c:v>42425</c:v>
                </c:pt>
                <c:pt idx="1867">
                  <c:v>42426</c:v>
                </c:pt>
                <c:pt idx="1868">
                  <c:v>42429</c:v>
                </c:pt>
                <c:pt idx="1869">
                  <c:v>42430</c:v>
                </c:pt>
                <c:pt idx="1870">
                  <c:v>42431</c:v>
                </c:pt>
                <c:pt idx="1871">
                  <c:v>42432</c:v>
                </c:pt>
                <c:pt idx="1872">
                  <c:v>42433</c:v>
                </c:pt>
                <c:pt idx="1873">
                  <c:v>42436</c:v>
                </c:pt>
                <c:pt idx="1874">
                  <c:v>42437</c:v>
                </c:pt>
                <c:pt idx="1875">
                  <c:v>42438</c:v>
                </c:pt>
                <c:pt idx="1876">
                  <c:v>42439</c:v>
                </c:pt>
                <c:pt idx="1877">
                  <c:v>42440</c:v>
                </c:pt>
                <c:pt idx="1878">
                  <c:v>42443</c:v>
                </c:pt>
                <c:pt idx="1879">
                  <c:v>42444</c:v>
                </c:pt>
                <c:pt idx="1880">
                  <c:v>42445</c:v>
                </c:pt>
                <c:pt idx="1881">
                  <c:v>42446</c:v>
                </c:pt>
                <c:pt idx="1882">
                  <c:v>42447</c:v>
                </c:pt>
                <c:pt idx="1883">
                  <c:v>42450</c:v>
                </c:pt>
                <c:pt idx="1884">
                  <c:v>42451</c:v>
                </c:pt>
                <c:pt idx="1885">
                  <c:v>42452</c:v>
                </c:pt>
                <c:pt idx="1886">
                  <c:v>42453</c:v>
                </c:pt>
                <c:pt idx="1887">
                  <c:v>42454</c:v>
                </c:pt>
                <c:pt idx="1888">
                  <c:v>42457</c:v>
                </c:pt>
                <c:pt idx="1889">
                  <c:v>42458</c:v>
                </c:pt>
                <c:pt idx="1890">
                  <c:v>42459</c:v>
                </c:pt>
                <c:pt idx="1891">
                  <c:v>42460</c:v>
                </c:pt>
                <c:pt idx="1892">
                  <c:v>42461</c:v>
                </c:pt>
                <c:pt idx="1893">
                  <c:v>42464</c:v>
                </c:pt>
                <c:pt idx="1894">
                  <c:v>42465</c:v>
                </c:pt>
                <c:pt idx="1895">
                  <c:v>42466</c:v>
                </c:pt>
                <c:pt idx="1896">
                  <c:v>42467</c:v>
                </c:pt>
                <c:pt idx="1897">
                  <c:v>42468</c:v>
                </c:pt>
                <c:pt idx="1898">
                  <c:v>42471</c:v>
                </c:pt>
                <c:pt idx="1899">
                  <c:v>42472</c:v>
                </c:pt>
                <c:pt idx="1900">
                  <c:v>42473</c:v>
                </c:pt>
                <c:pt idx="1901">
                  <c:v>42474</c:v>
                </c:pt>
                <c:pt idx="1902">
                  <c:v>42475</c:v>
                </c:pt>
                <c:pt idx="1903">
                  <c:v>42478</c:v>
                </c:pt>
                <c:pt idx="1904">
                  <c:v>42479</c:v>
                </c:pt>
                <c:pt idx="1905">
                  <c:v>42480</c:v>
                </c:pt>
                <c:pt idx="1906">
                  <c:v>42481</c:v>
                </c:pt>
                <c:pt idx="1907">
                  <c:v>42482</c:v>
                </c:pt>
                <c:pt idx="1908">
                  <c:v>42485</c:v>
                </c:pt>
                <c:pt idx="1909">
                  <c:v>42486</c:v>
                </c:pt>
                <c:pt idx="1910">
                  <c:v>42487</c:v>
                </c:pt>
                <c:pt idx="1911">
                  <c:v>42488</c:v>
                </c:pt>
                <c:pt idx="1912">
                  <c:v>42489</c:v>
                </c:pt>
                <c:pt idx="1913">
                  <c:v>42492</c:v>
                </c:pt>
                <c:pt idx="1914">
                  <c:v>42493</c:v>
                </c:pt>
                <c:pt idx="1915">
                  <c:v>42494</c:v>
                </c:pt>
                <c:pt idx="1916">
                  <c:v>42495</c:v>
                </c:pt>
                <c:pt idx="1917">
                  <c:v>42496</c:v>
                </c:pt>
                <c:pt idx="1918">
                  <c:v>42499</c:v>
                </c:pt>
                <c:pt idx="1919">
                  <c:v>42500</c:v>
                </c:pt>
                <c:pt idx="1920">
                  <c:v>42501</c:v>
                </c:pt>
                <c:pt idx="1921">
                  <c:v>42502</c:v>
                </c:pt>
                <c:pt idx="1922">
                  <c:v>42503</c:v>
                </c:pt>
                <c:pt idx="1923">
                  <c:v>42506</c:v>
                </c:pt>
                <c:pt idx="1924">
                  <c:v>42507</c:v>
                </c:pt>
                <c:pt idx="1925">
                  <c:v>42508</c:v>
                </c:pt>
                <c:pt idx="1926">
                  <c:v>42509</c:v>
                </c:pt>
                <c:pt idx="1927">
                  <c:v>42510</c:v>
                </c:pt>
                <c:pt idx="1928">
                  <c:v>42513</c:v>
                </c:pt>
                <c:pt idx="1929">
                  <c:v>42514</c:v>
                </c:pt>
                <c:pt idx="1930">
                  <c:v>42515</c:v>
                </c:pt>
                <c:pt idx="1931">
                  <c:v>42516</c:v>
                </c:pt>
                <c:pt idx="1932">
                  <c:v>42517</c:v>
                </c:pt>
                <c:pt idx="1933">
                  <c:v>42520</c:v>
                </c:pt>
                <c:pt idx="1934">
                  <c:v>42521</c:v>
                </c:pt>
                <c:pt idx="1935">
                  <c:v>42522</c:v>
                </c:pt>
                <c:pt idx="1936">
                  <c:v>42523</c:v>
                </c:pt>
                <c:pt idx="1937">
                  <c:v>42524</c:v>
                </c:pt>
                <c:pt idx="1938">
                  <c:v>42527</c:v>
                </c:pt>
                <c:pt idx="1939">
                  <c:v>42528</c:v>
                </c:pt>
                <c:pt idx="1940">
                  <c:v>42529</c:v>
                </c:pt>
                <c:pt idx="1941">
                  <c:v>42530</c:v>
                </c:pt>
                <c:pt idx="1942">
                  <c:v>42531</c:v>
                </c:pt>
                <c:pt idx="1943">
                  <c:v>42534</c:v>
                </c:pt>
                <c:pt idx="1944">
                  <c:v>42535</c:v>
                </c:pt>
                <c:pt idx="1945">
                  <c:v>42536</c:v>
                </c:pt>
                <c:pt idx="1946">
                  <c:v>42537</c:v>
                </c:pt>
                <c:pt idx="1947">
                  <c:v>42538</c:v>
                </c:pt>
                <c:pt idx="1948">
                  <c:v>42541</c:v>
                </c:pt>
                <c:pt idx="1949">
                  <c:v>42542</c:v>
                </c:pt>
                <c:pt idx="1950">
                  <c:v>42543</c:v>
                </c:pt>
                <c:pt idx="1951">
                  <c:v>42544</c:v>
                </c:pt>
                <c:pt idx="1952">
                  <c:v>42545</c:v>
                </c:pt>
                <c:pt idx="1953">
                  <c:v>42548</c:v>
                </c:pt>
                <c:pt idx="1954">
                  <c:v>42549</c:v>
                </c:pt>
                <c:pt idx="1955">
                  <c:v>42550</c:v>
                </c:pt>
                <c:pt idx="1956">
                  <c:v>42551</c:v>
                </c:pt>
                <c:pt idx="1957">
                  <c:v>42552</c:v>
                </c:pt>
                <c:pt idx="1958">
                  <c:v>42555</c:v>
                </c:pt>
                <c:pt idx="1959">
                  <c:v>42556</c:v>
                </c:pt>
                <c:pt idx="1960">
                  <c:v>42557</c:v>
                </c:pt>
                <c:pt idx="1961">
                  <c:v>42558</c:v>
                </c:pt>
                <c:pt idx="1962">
                  <c:v>42559</c:v>
                </c:pt>
                <c:pt idx="1963">
                  <c:v>42562</c:v>
                </c:pt>
                <c:pt idx="1964">
                  <c:v>42563</c:v>
                </c:pt>
                <c:pt idx="1965">
                  <c:v>42564</c:v>
                </c:pt>
                <c:pt idx="1966">
                  <c:v>42565</c:v>
                </c:pt>
                <c:pt idx="1967">
                  <c:v>42566</c:v>
                </c:pt>
                <c:pt idx="1968">
                  <c:v>42569</c:v>
                </c:pt>
                <c:pt idx="1969">
                  <c:v>42570</c:v>
                </c:pt>
                <c:pt idx="1970">
                  <c:v>42571</c:v>
                </c:pt>
                <c:pt idx="1971">
                  <c:v>42572</c:v>
                </c:pt>
                <c:pt idx="1972">
                  <c:v>42573</c:v>
                </c:pt>
                <c:pt idx="1973">
                  <c:v>42576</c:v>
                </c:pt>
                <c:pt idx="1974">
                  <c:v>42577</c:v>
                </c:pt>
                <c:pt idx="1975">
                  <c:v>42578</c:v>
                </c:pt>
                <c:pt idx="1976">
                  <c:v>42579</c:v>
                </c:pt>
                <c:pt idx="1977">
                  <c:v>42580</c:v>
                </c:pt>
                <c:pt idx="1978">
                  <c:v>42583</c:v>
                </c:pt>
                <c:pt idx="1979">
                  <c:v>42584</c:v>
                </c:pt>
                <c:pt idx="1980">
                  <c:v>42585</c:v>
                </c:pt>
                <c:pt idx="1981">
                  <c:v>42586</c:v>
                </c:pt>
                <c:pt idx="1982">
                  <c:v>42587</c:v>
                </c:pt>
                <c:pt idx="1983">
                  <c:v>42590</c:v>
                </c:pt>
                <c:pt idx="1984">
                  <c:v>42591</c:v>
                </c:pt>
                <c:pt idx="1985">
                  <c:v>42592</c:v>
                </c:pt>
                <c:pt idx="1986">
                  <c:v>42593</c:v>
                </c:pt>
                <c:pt idx="1987">
                  <c:v>42594</c:v>
                </c:pt>
                <c:pt idx="1988">
                  <c:v>42597</c:v>
                </c:pt>
                <c:pt idx="1989">
                  <c:v>42598</c:v>
                </c:pt>
                <c:pt idx="1990">
                  <c:v>42599</c:v>
                </c:pt>
                <c:pt idx="1991">
                  <c:v>42600</c:v>
                </c:pt>
                <c:pt idx="1992">
                  <c:v>42601</c:v>
                </c:pt>
                <c:pt idx="1993">
                  <c:v>42604</c:v>
                </c:pt>
                <c:pt idx="1994">
                  <c:v>42605</c:v>
                </c:pt>
                <c:pt idx="1995">
                  <c:v>42606</c:v>
                </c:pt>
                <c:pt idx="1996">
                  <c:v>42607</c:v>
                </c:pt>
                <c:pt idx="1997">
                  <c:v>42608</c:v>
                </c:pt>
                <c:pt idx="1998">
                  <c:v>42611</c:v>
                </c:pt>
                <c:pt idx="1999">
                  <c:v>42612</c:v>
                </c:pt>
                <c:pt idx="2000">
                  <c:v>42613</c:v>
                </c:pt>
                <c:pt idx="2001">
                  <c:v>42614</c:v>
                </c:pt>
                <c:pt idx="2002">
                  <c:v>42615</c:v>
                </c:pt>
                <c:pt idx="2003">
                  <c:v>42618</c:v>
                </c:pt>
                <c:pt idx="2004">
                  <c:v>42619</c:v>
                </c:pt>
                <c:pt idx="2005">
                  <c:v>42620</c:v>
                </c:pt>
                <c:pt idx="2006">
                  <c:v>42621</c:v>
                </c:pt>
                <c:pt idx="2007">
                  <c:v>42622</c:v>
                </c:pt>
                <c:pt idx="2008">
                  <c:v>42625</c:v>
                </c:pt>
                <c:pt idx="2009">
                  <c:v>42626</c:v>
                </c:pt>
                <c:pt idx="2010">
                  <c:v>42627</c:v>
                </c:pt>
                <c:pt idx="2011">
                  <c:v>42628</c:v>
                </c:pt>
                <c:pt idx="2012">
                  <c:v>42629</c:v>
                </c:pt>
                <c:pt idx="2013">
                  <c:v>42632</c:v>
                </c:pt>
                <c:pt idx="2014">
                  <c:v>42633</c:v>
                </c:pt>
                <c:pt idx="2015">
                  <c:v>42634</c:v>
                </c:pt>
                <c:pt idx="2016">
                  <c:v>42635</c:v>
                </c:pt>
                <c:pt idx="2017">
                  <c:v>42636</c:v>
                </c:pt>
                <c:pt idx="2018">
                  <c:v>42639</c:v>
                </c:pt>
                <c:pt idx="2019">
                  <c:v>42640</c:v>
                </c:pt>
                <c:pt idx="2020">
                  <c:v>42641</c:v>
                </c:pt>
                <c:pt idx="2021">
                  <c:v>42642</c:v>
                </c:pt>
                <c:pt idx="2022">
                  <c:v>42643</c:v>
                </c:pt>
                <c:pt idx="2023">
                  <c:v>42646</c:v>
                </c:pt>
                <c:pt idx="2024">
                  <c:v>42647</c:v>
                </c:pt>
                <c:pt idx="2025">
                  <c:v>42648</c:v>
                </c:pt>
                <c:pt idx="2026">
                  <c:v>42649</c:v>
                </c:pt>
                <c:pt idx="2027">
                  <c:v>42650</c:v>
                </c:pt>
                <c:pt idx="2028">
                  <c:v>42653</c:v>
                </c:pt>
                <c:pt idx="2029">
                  <c:v>42654</c:v>
                </c:pt>
                <c:pt idx="2030">
                  <c:v>42655</c:v>
                </c:pt>
                <c:pt idx="2031">
                  <c:v>42656</c:v>
                </c:pt>
                <c:pt idx="2032">
                  <c:v>42657</c:v>
                </c:pt>
                <c:pt idx="2033">
                  <c:v>42660</c:v>
                </c:pt>
                <c:pt idx="2034">
                  <c:v>42661</c:v>
                </c:pt>
                <c:pt idx="2035">
                  <c:v>42662</c:v>
                </c:pt>
                <c:pt idx="2036">
                  <c:v>42663</c:v>
                </c:pt>
                <c:pt idx="2037">
                  <c:v>42664</c:v>
                </c:pt>
                <c:pt idx="2038">
                  <c:v>42667</c:v>
                </c:pt>
                <c:pt idx="2039">
                  <c:v>42668</c:v>
                </c:pt>
                <c:pt idx="2040">
                  <c:v>42669</c:v>
                </c:pt>
                <c:pt idx="2041">
                  <c:v>42670</c:v>
                </c:pt>
                <c:pt idx="2042">
                  <c:v>42671</c:v>
                </c:pt>
                <c:pt idx="2043">
                  <c:v>42674</c:v>
                </c:pt>
                <c:pt idx="2044">
                  <c:v>42675</c:v>
                </c:pt>
                <c:pt idx="2045">
                  <c:v>42676</c:v>
                </c:pt>
                <c:pt idx="2046">
                  <c:v>42677</c:v>
                </c:pt>
                <c:pt idx="2047">
                  <c:v>42678</c:v>
                </c:pt>
                <c:pt idx="2048">
                  <c:v>42681</c:v>
                </c:pt>
                <c:pt idx="2049">
                  <c:v>42682</c:v>
                </c:pt>
                <c:pt idx="2050">
                  <c:v>42683</c:v>
                </c:pt>
                <c:pt idx="2051">
                  <c:v>42684</c:v>
                </c:pt>
                <c:pt idx="2052">
                  <c:v>42685</c:v>
                </c:pt>
                <c:pt idx="2053">
                  <c:v>42688</c:v>
                </c:pt>
                <c:pt idx="2054">
                  <c:v>42689</c:v>
                </c:pt>
                <c:pt idx="2055">
                  <c:v>42690</c:v>
                </c:pt>
                <c:pt idx="2056">
                  <c:v>42691</c:v>
                </c:pt>
                <c:pt idx="2057">
                  <c:v>42692</c:v>
                </c:pt>
                <c:pt idx="2058">
                  <c:v>42695</c:v>
                </c:pt>
                <c:pt idx="2059">
                  <c:v>42696</c:v>
                </c:pt>
                <c:pt idx="2060">
                  <c:v>42697</c:v>
                </c:pt>
                <c:pt idx="2061">
                  <c:v>42698</c:v>
                </c:pt>
                <c:pt idx="2062">
                  <c:v>42699</c:v>
                </c:pt>
                <c:pt idx="2063">
                  <c:v>42702</c:v>
                </c:pt>
                <c:pt idx="2064">
                  <c:v>42703</c:v>
                </c:pt>
                <c:pt idx="2065">
                  <c:v>42704</c:v>
                </c:pt>
                <c:pt idx="2066">
                  <c:v>42705</c:v>
                </c:pt>
                <c:pt idx="2067">
                  <c:v>42706</c:v>
                </c:pt>
                <c:pt idx="2068">
                  <c:v>42709</c:v>
                </c:pt>
                <c:pt idx="2069">
                  <c:v>42710</c:v>
                </c:pt>
                <c:pt idx="2070">
                  <c:v>42711</c:v>
                </c:pt>
                <c:pt idx="2071">
                  <c:v>42712</c:v>
                </c:pt>
                <c:pt idx="2072">
                  <c:v>42713</c:v>
                </c:pt>
                <c:pt idx="2073">
                  <c:v>42716</c:v>
                </c:pt>
                <c:pt idx="2074">
                  <c:v>42717</c:v>
                </c:pt>
                <c:pt idx="2075">
                  <c:v>42718</c:v>
                </c:pt>
                <c:pt idx="2076">
                  <c:v>42719</c:v>
                </c:pt>
                <c:pt idx="2077">
                  <c:v>42720</c:v>
                </c:pt>
                <c:pt idx="2078">
                  <c:v>42723</c:v>
                </c:pt>
                <c:pt idx="2079">
                  <c:v>42724</c:v>
                </c:pt>
                <c:pt idx="2080">
                  <c:v>42725</c:v>
                </c:pt>
                <c:pt idx="2081">
                  <c:v>42726</c:v>
                </c:pt>
                <c:pt idx="2082">
                  <c:v>42727</c:v>
                </c:pt>
                <c:pt idx="2083">
                  <c:v>42730</c:v>
                </c:pt>
                <c:pt idx="2084">
                  <c:v>42731</c:v>
                </c:pt>
                <c:pt idx="2085">
                  <c:v>42732</c:v>
                </c:pt>
                <c:pt idx="2086">
                  <c:v>42733</c:v>
                </c:pt>
                <c:pt idx="2087">
                  <c:v>42734</c:v>
                </c:pt>
                <c:pt idx="2088">
                  <c:v>42737</c:v>
                </c:pt>
                <c:pt idx="2089">
                  <c:v>42738</c:v>
                </c:pt>
                <c:pt idx="2090">
                  <c:v>42739</c:v>
                </c:pt>
                <c:pt idx="2091">
                  <c:v>42740</c:v>
                </c:pt>
                <c:pt idx="2092">
                  <c:v>42741</c:v>
                </c:pt>
                <c:pt idx="2093">
                  <c:v>42744</c:v>
                </c:pt>
                <c:pt idx="2094">
                  <c:v>42745</c:v>
                </c:pt>
                <c:pt idx="2095">
                  <c:v>42746</c:v>
                </c:pt>
                <c:pt idx="2096">
                  <c:v>42747</c:v>
                </c:pt>
                <c:pt idx="2097">
                  <c:v>42748</c:v>
                </c:pt>
                <c:pt idx="2098">
                  <c:v>42751</c:v>
                </c:pt>
                <c:pt idx="2099">
                  <c:v>42752</c:v>
                </c:pt>
                <c:pt idx="2100">
                  <c:v>42753</c:v>
                </c:pt>
                <c:pt idx="2101">
                  <c:v>42754</c:v>
                </c:pt>
                <c:pt idx="2102">
                  <c:v>42755</c:v>
                </c:pt>
                <c:pt idx="2103">
                  <c:v>42758</c:v>
                </c:pt>
                <c:pt idx="2104">
                  <c:v>42759</c:v>
                </c:pt>
                <c:pt idx="2105">
                  <c:v>42760</c:v>
                </c:pt>
                <c:pt idx="2106">
                  <c:v>42761</c:v>
                </c:pt>
                <c:pt idx="2107">
                  <c:v>42762</c:v>
                </c:pt>
                <c:pt idx="2108">
                  <c:v>42765</c:v>
                </c:pt>
                <c:pt idx="2109">
                  <c:v>42766</c:v>
                </c:pt>
                <c:pt idx="2110">
                  <c:v>42767</c:v>
                </c:pt>
                <c:pt idx="2111">
                  <c:v>42768</c:v>
                </c:pt>
                <c:pt idx="2112">
                  <c:v>42769</c:v>
                </c:pt>
                <c:pt idx="2113">
                  <c:v>42772</c:v>
                </c:pt>
                <c:pt idx="2114">
                  <c:v>42773</c:v>
                </c:pt>
                <c:pt idx="2115">
                  <c:v>42774</c:v>
                </c:pt>
                <c:pt idx="2116">
                  <c:v>42775</c:v>
                </c:pt>
                <c:pt idx="2117">
                  <c:v>42776</c:v>
                </c:pt>
                <c:pt idx="2118">
                  <c:v>42779</c:v>
                </c:pt>
                <c:pt idx="2119">
                  <c:v>42780</c:v>
                </c:pt>
                <c:pt idx="2120">
                  <c:v>42781</c:v>
                </c:pt>
                <c:pt idx="2121">
                  <c:v>42782</c:v>
                </c:pt>
                <c:pt idx="2122">
                  <c:v>42783</c:v>
                </c:pt>
                <c:pt idx="2123">
                  <c:v>42786</c:v>
                </c:pt>
                <c:pt idx="2124">
                  <c:v>42787</c:v>
                </c:pt>
                <c:pt idx="2125">
                  <c:v>42788</c:v>
                </c:pt>
                <c:pt idx="2126">
                  <c:v>42789</c:v>
                </c:pt>
                <c:pt idx="2127">
                  <c:v>42790</c:v>
                </c:pt>
                <c:pt idx="2128">
                  <c:v>42793</c:v>
                </c:pt>
                <c:pt idx="2129">
                  <c:v>42794</c:v>
                </c:pt>
                <c:pt idx="2130">
                  <c:v>42795</c:v>
                </c:pt>
                <c:pt idx="2131">
                  <c:v>42796</c:v>
                </c:pt>
                <c:pt idx="2132">
                  <c:v>42797</c:v>
                </c:pt>
                <c:pt idx="2133">
                  <c:v>42800</c:v>
                </c:pt>
                <c:pt idx="2134">
                  <c:v>42801</c:v>
                </c:pt>
                <c:pt idx="2135">
                  <c:v>42802</c:v>
                </c:pt>
                <c:pt idx="2136">
                  <c:v>42803</c:v>
                </c:pt>
                <c:pt idx="2137">
                  <c:v>42804</c:v>
                </c:pt>
                <c:pt idx="2138">
                  <c:v>42807</c:v>
                </c:pt>
                <c:pt idx="2139">
                  <c:v>42808</c:v>
                </c:pt>
                <c:pt idx="2140">
                  <c:v>42809</c:v>
                </c:pt>
                <c:pt idx="2141">
                  <c:v>42810</c:v>
                </c:pt>
                <c:pt idx="2142">
                  <c:v>42811</c:v>
                </c:pt>
                <c:pt idx="2143">
                  <c:v>42814</c:v>
                </c:pt>
                <c:pt idx="2144">
                  <c:v>42815</c:v>
                </c:pt>
                <c:pt idx="2145">
                  <c:v>42816</c:v>
                </c:pt>
                <c:pt idx="2146">
                  <c:v>42817</c:v>
                </c:pt>
                <c:pt idx="2147">
                  <c:v>42818</c:v>
                </c:pt>
                <c:pt idx="2148">
                  <c:v>42821</c:v>
                </c:pt>
                <c:pt idx="2149">
                  <c:v>42822</c:v>
                </c:pt>
                <c:pt idx="2150">
                  <c:v>42823</c:v>
                </c:pt>
                <c:pt idx="2151">
                  <c:v>42824</c:v>
                </c:pt>
                <c:pt idx="2152">
                  <c:v>42825</c:v>
                </c:pt>
                <c:pt idx="2153">
                  <c:v>42828</c:v>
                </c:pt>
                <c:pt idx="2154">
                  <c:v>42829</c:v>
                </c:pt>
                <c:pt idx="2155">
                  <c:v>42830</c:v>
                </c:pt>
                <c:pt idx="2156">
                  <c:v>42831</c:v>
                </c:pt>
                <c:pt idx="2157">
                  <c:v>42832</c:v>
                </c:pt>
                <c:pt idx="2158">
                  <c:v>42835</c:v>
                </c:pt>
                <c:pt idx="2159">
                  <c:v>42836</c:v>
                </c:pt>
                <c:pt idx="2160">
                  <c:v>42837</c:v>
                </c:pt>
                <c:pt idx="2161">
                  <c:v>42838</c:v>
                </c:pt>
                <c:pt idx="2162">
                  <c:v>42839</c:v>
                </c:pt>
                <c:pt idx="2163">
                  <c:v>42842</c:v>
                </c:pt>
                <c:pt idx="2164">
                  <c:v>42843</c:v>
                </c:pt>
                <c:pt idx="2165">
                  <c:v>42844</c:v>
                </c:pt>
                <c:pt idx="2166">
                  <c:v>42845</c:v>
                </c:pt>
                <c:pt idx="2167">
                  <c:v>42846</c:v>
                </c:pt>
                <c:pt idx="2168">
                  <c:v>42849</c:v>
                </c:pt>
                <c:pt idx="2169">
                  <c:v>42850</c:v>
                </c:pt>
                <c:pt idx="2170">
                  <c:v>42851</c:v>
                </c:pt>
                <c:pt idx="2171">
                  <c:v>42852</c:v>
                </c:pt>
                <c:pt idx="2172">
                  <c:v>42853</c:v>
                </c:pt>
                <c:pt idx="2173">
                  <c:v>42856</c:v>
                </c:pt>
                <c:pt idx="2174">
                  <c:v>42857</c:v>
                </c:pt>
                <c:pt idx="2175">
                  <c:v>42858</c:v>
                </c:pt>
                <c:pt idx="2176">
                  <c:v>42859</c:v>
                </c:pt>
                <c:pt idx="2177">
                  <c:v>42860</c:v>
                </c:pt>
                <c:pt idx="2178">
                  <c:v>42863</c:v>
                </c:pt>
                <c:pt idx="2179">
                  <c:v>42864</c:v>
                </c:pt>
                <c:pt idx="2180">
                  <c:v>42865</c:v>
                </c:pt>
                <c:pt idx="2181">
                  <c:v>42866</c:v>
                </c:pt>
                <c:pt idx="2182">
                  <c:v>42867</c:v>
                </c:pt>
                <c:pt idx="2183">
                  <c:v>42870</c:v>
                </c:pt>
                <c:pt idx="2184">
                  <c:v>42871</c:v>
                </c:pt>
                <c:pt idx="2185">
                  <c:v>42872</c:v>
                </c:pt>
                <c:pt idx="2186">
                  <c:v>42873</c:v>
                </c:pt>
                <c:pt idx="2187">
                  <c:v>42874</c:v>
                </c:pt>
                <c:pt idx="2188">
                  <c:v>42877</c:v>
                </c:pt>
                <c:pt idx="2189">
                  <c:v>42878</c:v>
                </c:pt>
                <c:pt idx="2190">
                  <c:v>42879</c:v>
                </c:pt>
                <c:pt idx="2191">
                  <c:v>42880</c:v>
                </c:pt>
                <c:pt idx="2192">
                  <c:v>42881</c:v>
                </c:pt>
                <c:pt idx="2193">
                  <c:v>42884</c:v>
                </c:pt>
                <c:pt idx="2194">
                  <c:v>42885</c:v>
                </c:pt>
                <c:pt idx="2195">
                  <c:v>42886</c:v>
                </c:pt>
                <c:pt idx="2196">
                  <c:v>42887</c:v>
                </c:pt>
                <c:pt idx="2197">
                  <c:v>42888</c:v>
                </c:pt>
                <c:pt idx="2198">
                  <c:v>42891</c:v>
                </c:pt>
                <c:pt idx="2199">
                  <c:v>42892</c:v>
                </c:pt>
                <c:pt idx="2200">
                  <c:v>42893</c:v>
                </c:pt>
                <c:pt idx="2201">
                  <c:v>42894</c:v>
                </c:pt>
                <c:pt idx="2202">
                  <c:v>42895</c:v>
                </c:pt>
                <c:pt idx="2203">
                  <c:v>42898</c:v>
                </c:pt>
                <c:pt idx="2204">
                  <c:v>42899</c:v>
                </c:pt>
                <c:pt idx="2205">
                  <c:v>42900</c:v>
                </c:pt>
                <c:pt idx="2206">
                  <c:v>42901</c:v>
                </c:pt>
                <c:pt idx="2207">
                  <c:v>42902</c:v>
                </c:pt>
                <c:pt idx="2208">
                  <c:v>42905</c:v>
                </c:pt>
                <c:pt idx="2209">
                  <c:v>42906</c:v>
                </c:pt>
                <c:pt idx="2210">
                  <c:v>42907</c:v>
                </c:pt>
                <c:pt idx="2211">
                  <c:v>42908</c:v>
                </c:pt>
                <c:pt idx="2212">
                  <c:v>42909</c:v>
                </c:pt>
                <c:pt idx="2213">
                  <c:v>42912</c:v>
                </c:pt>
                <c:pt idx="2214">
                  <c:v>42913</c:v>
                </c:pt>
                <c:pt idx="2215">
                  <c:v>42914</c:v>
                </c:pt>
                <c:pt idx="2216">
                  <c:v>42915</c:v>
                </c:pt>
                <c:pt idx="2217">
                  <c:v>42916</c:v>
                </c:pt>
                <c:pt idx="2218">
                  <c:v>42919</c:v>
                </c:pt>
                <c:pt idx="2219">
                  <c:v>42920</c:v>
                </c:pt>
                <c:pt idx="2220">
                  <c:v>42921</c:v>
                </c:pt>
                <c:pt idx="2221">
                  <c:v>42922</c:v>
                </c:pt>
                <c:pt idx="2222">
                  <c:v>42923</c:v>
                </c:pt>
                <c:pt idx="2223">
                  <c:v>42926</c:v>
                </c:pt>
                <c:pt idx="2224">
                  <c:v>42927</c:v>
                </c:pt>
                <c:pt idx="2225">
                  <c:v>42928</c:v>
                </c:pt>
                <c:pt idx="2226">
                  <c:v>42929</c:v>
                </c:pt>
                <c:pt idx="2227">
                  <c:v>42930</c:v>
                </c:pt>
                <c:pt idx="2228">
                  <c:v>42933</c:v>
                </c:pt>
                <c:pt idx="2229">
                  <c:v>42934</c:v>
                </c:pt>
                <c:pt idx="2230">
                  <c:v>42935</c:v>
                </c:pt>
                <c:pt idx="2231">
                  <c:v>42936</c:v>
                </c:pt>
                <c:pt idx="2232">
                  <c:v>42937</c:v>
                </c:pt>
                <c:pt idx="2233">
                  <c:v>42940</c:v>
                </c:pt>
                <c:pt idx="2234">
                  <c:v>42941</c:v>
                </c:pt>
                <c:pt idx="2235">
                  <c:v>42942</c:v>
                </c:pt>
                <c:pt idx="2236">
                  <c:v>42943</c:v>
                </c:pt>
                <c:pt idx="2237">
                  <c:v>42944</c:v>
                </c:pt>
                <c:pt idx="2238">
                  <c:v>42947</c:v>
                </c:pt>
                <c:pt idx="2239">
                  <c:v>42948</c:v>
                </c:pt>
                <c:pt idx="2240">
                  <c:v>42949</c:v>
                </c:pt>
                <c:pt idx="2241">
                  <c:v>42950</c:v>
                </c:pt>
                <c:pt idx="2242">
                  <c:v>42951</c:v>
                </c:pt>
                <c:pt idx="2243">
                  <c:v>42954</c:v>
                </c:pt>
                <c:pt idx="2244">
                  <c:v>42955</c:v>
                </c:pt>
                <c:pt idx="2245">
                  <c:v>42956</c:v>
                </c:pt>
                <c:pt idx="2246">
                  <c:v>42957</c:v>
                </c:pt>
                <c:pt idx="2247">
                  <c:v>42958</c:v>
                </c:pt>
                <c:pt idx="2248">
                  <c:v>42961</c:v>
                </c:pt>
                <c:pt idx="2249">
                  <c:v>42962</c:v>
                </c:pt>
                <c:pt idx="2250">
                  <c:v>42963</c:v>
                </c:pt>
                <c:pt idx="2251">
                  <c:v>42964</c:v>
                </c:pt>
                <c:pt idx="2252">
                  <c:v>42965</c:v>
                </c:pt>
                <c:pt idx="2253">
                  <c:v>42968</c:v>
                </c:pt>
                <c:pt idx="2254">
                  <c:v>42969</c:v>
                </c:pt>
                <c:pt idx="2255">
                  <c:v>42970</c:v>
                </c:pt>
                <c:pt idx="2256">
                  <c:v>42971</c:v>
                </c:pt>
                <c:pt idx="2257">
                  <c:v>42972</c:v>
                </c:pt>
                <c:pt idx="2258">
                  <c:v>42975</c:v>
                </c:pt>
                <c:pt idx="2259">
                  <c:v>42976</c:v>
                </c:pt>
                <c:pt idx="2260">
                  <c:v>42977</c:v>
                </c:pt>
                <c:pt idx="2261">
                  <c:v>42978</c:v>
                </c:pt>
                <c:pt idx="2262">
                  <c:v>42979</c:v>
                </c:pt>
                <c:pt idx="2263">
                  <c:v>42982</c:v>
                </c:pt>
                <c:pt idx="2264">
                  <c:v>42983</c:v>
                </c:pt>
                <c:pt idx="2265">
                  <c:v>42984</c:v>
                </c:pt>
                <c:pt idx="2266">
                  <c:v>42985</c:v>
                </c:pt>
                <c:pt idx="2267">
                  <c:v>42986</c:v>
                </c:pt>
                <c:pt idx="2268">
                  <c:v>42989</c:v>
                </c:pt>
                <c:pt idx="2269">
                  <c:v>42990</c:v>
                </c:pt>
                <c:pt idx="2270">
                  <c:v>42991</c:v>
                </c:pt>
                <c:pt idx="2271">
                  <c:v>42992</c:v>
                </c:pt>
                <c:pt idx="2272">
                  <c:v>42993</c:v>
                </c:pt>
                <c:pt idx="2273">
                  <c:v>42996</c:v>
                </c:pt>
                <c:pt idx="2274">
                  <c:v>42997</c:v>
                </c:pt>
                <c:pt idx="2275">
                  <c:v>42998</c:v>
                </c:pt>
                <c:pt idx="2276">
                  <c:v>42999</c:v>
                </c:pt>
                <c:pt idx="2277">
                  <c:v>43000</c:v>
                </c:pt>
                <c:pt idx="2278">
                  <c:v>43003</c:v>
                </c:pt>
                <c:pt idx="2279">
                  <c:v>43004</c:v>
                </c:pt>
                <c:pt idx="2280">
                  <c:v>43005</c:v>
                </c:pt>
                <c:pt idx="2281">
                  <c:v>43006</c:v>
                </c:pt>
                <c:pt idx="2282">
                  <c:v>43007</c:v>
                </c:pt>
                <c:pt idx="2283">
                  <c:v>43010</c:v>
                </c:pt>
                <c:pt idx="2284">
                  <c:v>43011</c:v>
                </c:pt>
                <c:pt idx="2285">
                  <c:v>43012</c:v>
                </c:pt>
                <c:pt idx="2286">
                  <c:v>43013</c:v>
                </c:pt>
                <c:pt idx="2287">
                  <c:v>43014</c:v>
                </c:pt>
                <c:pt idx="2288">
                  <c:v>43017</c:v>
                </c:pt>
                <c:pt idx="2289">
                  <c:v>43018</c:v>
                </c:pt>
                <c:pt idx="2290">
                  <c:v>43019</c:v>
                </c:pt>
                <c:pt idx="2291">
                  <c:v>43020</c:v>
                </c:pt>
                <c:pt idx="2292">
                  <c:v>43021</c:v>
                </c:pt>
                <c:pt idx="2293">
                  <c:v>43024</c:v>
                </c:pt>
                <c:pt idx="2294">
                  <c:v>43025</c:v>
                </c:pt>
                <c:pt idx="2295">
                  <c:v>43026</c:v>
                </c:pt>
                <c:pt idx="2296">
                  <c:v>43027</c:v>
                </c:pt>
                <c:pt idx="2297">
                  <c:v>43028</c:v>
                </c:pt>
                <c:pt idx="2298">
                  <c:v>43031</c:v>
                </c:pt>
                <c:pt idx="2299">
                  <c:v>43032</c:v>
                </c:pt>
                <c:pt idx="2300">
                  <c:v>43033</c:v>
                </c:pt>
                <c:pt idx="2301">
                  <c:v>43034</c:v>
                </c:pt>
                <c:pt idx="2302">
                  <c:v>43035</c:v>
                </c:pt>
                <c:pt idx="2303">
                  <c:v>43038</c:v>
                </c:pt>
                <c:pt idx="2304">
                  <c:v>43039</c:v>
                </c:pt>
                <c:pt idx="2305">
                  <c:v>43040</c:v>
                </c:pt>
                <c:pt idx="2306">
                  <c:v>43041</c:v>
                </c:pt>
                <c:pt idx="2307">
                  <c:v>43042</c:v>
                </c:pt>
                <c:pt idx="2308">
                  <c:v>43045</c:v>
                </c:pt>
                <c:pt idx="2309">
                  <c:v>43046</c:v>
                </c:pt>
                <c:pt idx="2310">
                  <c:v>43047</c:v>
                </c:pt>
                <c:pt idx="2311">
                  <c:v>43048</c:v>
                </c:pt>
                <c:pt idx="2312">
                  <c:v>43049</c:v>
                </c:pt>
                <c:pt idx="2313">
                  <c:v>43052</c:v>
                </c:pt>
                <c:pt idx="2314">
                  <c:v>43053</c:v>
                </c:pt>
                <c:pt idx="2315">
                  <c:v>43054</c:v>
                </c:pt>
                <c:pt idx="2316">
                  <c:v>43055</c:v>
                </c:pt>
                <c:pt idx="2317">
                  <c:v>43056</c:v>
                </c:pt>
                <c:pt idx="2318">
                  <c:v>43059</c:v>
                </c:pt>
                <c:pt idx="2319">
                  <c:v>43060</c:v>
                </c:pt>
                <c:pt idx="2320">
                  <c:v>43061</c:v>
                </c:pt>
                <c:pt idx="2321">
                  <c:v>43062</c:v>
                </c:pt>
                <c:pt idx="2322">
                  <c:v>43063</c:v>
                </c:pt>
                <c:pt idx="2323">
                  <c:v>43066</c:v>
                </c:pt>
                <c:pt idx="2324">
                  <c:v>43067</c:v>
                </c:pt>
                <c:pt idx="2325">
                  <c:v>43068</c:v>
                </c:pt>
                <c:pt idx="2326">
                  <c:v>43069</c:v>
                </c:pt>
                <c:pt idx="2327">
                  <c:v>43070</c:v>
                </c:pt>
                <c:pt idx="2328">
                  <c:v>43073</c:v>
                </c:pt>
                <c:pt idx="2329">
                  <c:v>43074</c:v>
                </c:pt>
                <c:pt idx="2330">
                  <c:v>43075</c:v>
                </c:pt>
                <c:pt idx="2331">
                  <c:v>43076</c:v>
                </c:pt>
                <c:pt idx="2332">
                  <c:v>43077</c:v>
                </c:pt>
                <c:pt idx="2333">
                  <c:v>43080</c:v>
                </c:pt>
                <c:pt idx="2334">
                  <c:v>43081</c:v>
                </c:pt>
                <c:pt idx="2335">
                  <c:v>43082</c:v>
                </c:pt>
                <c:pt idx="2336">
                  <c:v>43083</c:v>
                </c:pt>
                <c:pt idx="2337">
                  <c:v>43084</c:v>
                </c:pt>
                <c:pt idx="2338">
                  <c:v>43087</c:v>
                </c:pt>
                <c:pt idx="2339">
                  <c:v>43088</c:v>
                </c:pt>
                <c:pt idx="2340">
                  <c:v>43089</c:v>
                </c:pt>
                <c:pt idx="2341">
                  <c:v>43090</c:v>
                </c:pt>
                <c:pt idx="2342">
                  <c:v>43091</c:v>
                </c:pt>
                <c:pt idx="2343">
                  <c:v>43094</c:v>
                </c:pt>
                <c:pt idx="2344">
                  <c:v>43095</c:v>
                </c:pt>
                <c:pt idx="2345">
                  <c:v>43096</c:v>
                </c:pt>
                <c:pt idx="2346">
                  <c:v>43097</c:v>
                </c:pt>
                <c:pt idx="2347">
                  <c:v>43098</c:v>
                </c:pt>
                <c:pt idx="2348">
                  <c:v>43101</c:v>
                </c:pt>
                <c:pt idx="2349">
                  <c:v>43102</c:v>
                </c:pt>
                <c:pt idx="2350">
                  <c:v>43103</c:v>
                </c:pt>
                <c:pt idx="2351">
                  <c:v>43104</c:v>
                </c:pt>
                <c:pt idx="2352">
                  <c:v>43105</c:v>
                </c:pt>
                <c:pt idx="2353">
                  <c:v>43108</c:v>
                </c:pt>
                <c:pt idx="2354">
                  <c:v>43109</c:v>
                </c:pt>
                <c:pt idx="2355">
                  <c:v>43110</c:v>
                </c:pt>
                <c:pt idx="2356">
                  <c:v>43111</c:v>
                </c:pt>
                <c:pt idx="2357">
                  <c:v>43112</c:v>
                </c:pt>
                <c:pt idx="2358">
                  <c:v>43115</c:v>
                </c:pt>
                <c:pt idx="2359">
                  <c:v>43116</c:v>
                </c:pt>
                <c:pt idx="2360">
                  <c:v>43117</c:v>
                </c:pt>
                <c:pt idx="2361">
                  <c:v>43118</c:v>
                </c:pt>
                <c:pt idx="2362">
                  <c:v>43119</c:v>
                </c:pt>
                <c:pt idx="2363">
                  <c:v>43122</c:v>
                </c:pt>
                <c:pt idx="2364">
                  <c:v>43123</c:v>
                </c:pt>
                <c:pt idx="2365">
                  <c:v>43124</c:v>
                </c:pt>
                <c:pt idx="2366">
                  <c:v>43125</c:v>
                </c:pt>
                <c:pt idx="2367">
                  <c:v>43126</c:v>
                </c:pt>
                <c:pt idx="2368">
                  <c:v>43129</c:v>
                </c:pt>
                <c:pt idx="2369">
                  <c:v>43130</c:v>
                </c:pt>
                <c:pt idx="2370">
                  <c:v>43131</c:v>
                </c:pt>
                <c:pt idx="2371">
                  <c:v>43132</c:v>
                </c:pt>
                <c:pt idx="2372">
                  <c:v>43133</c:v>
                </c:pt>
                <c:pt idx="2373">
                  <c:v>43136</c:v>
                </c:pt>
                <c:pt idx="2374">
                  <c:v>43137</c:v>
                </c:pt>
                <c:pt idx="2375">
                  <c:v>43138</c:v>
                </c:pt>
                <c:pt idx="2376">
                  <c:v>43139</c:v>
                </c:pt>
                <c:pt idx="2377">
                  <c:v>43140</c:v>
                </c:pt>
                <c:pt idx="2378">
                  <c:v>43143</c:v>
                </c:pt>
                <c:pt idx="2379">
                  <c:v>43144</c:v>
                </c:pt>
                <c:pt idx="2380">
                  <c:v>43145</c:v>
                </c:pt>
                <c:pt idx="2381">
                  <c:v>43146</c:v>
                </c:pt>
                <c:pt idx="2382">
                  <c:v>43147</c:v>
                </c:pt>
                <c:pt idx="2383">
                  <c:v>43150</c:v>
                </c:pt>
                <c:pt idx="2384">
                  <c:v>43151</c:v>
                </c:pt>
                <c:pt idx="2385">
                  <c:v>43152</c:v>
                </c:pt>
                <c:pt idx="2386">
                  <c:v>43153</c:v>
                </c:pt>
                <c:pt idx="2387">
                  <c:v>43154</c:v>
                </c:pt>
                <c:pt idx="2388">
                  <c:v>43157</c:v>
                </c:pt>
                <c:pt idx="2389">
                  <c:v>43158</c:v>
                </c:pt>
                <c:pt idx="2390">
                  <c:v>43159</c:v>
                </c:pt>
                <c:pt idx="2391">
                  <c:v>43160</c:v>
                </c:pt>
                <c:pt idx="2392">
                  <c:v>43161</c:v>
                </c:pt>
                <c:pt idx="2393">
                  <c:v>43164</c:v>
                </c:pt>
                <c:pt idx="2394">
                  <c:v>43165</c:v>
                </c:pt>
                <c:pt idx="2395">
                  <c:v>43166</c:v>
                </c:pt>
                <c:pt idx="2396">
                  <c:v>43167</c:v>
                </c:pt>
                <c:pt idx="2397">
                  <c:v>43168</c:v>
                </c:pt>
                <c:pt idx="2398">
                  <c:v>43171</c:v>
                </c:pt>
                <c:pt idx="2399">
                  <c:v>43172</c:v>
                </c:pt>
                <c:pt idx="2400">
                  <c:v>43173</c:v>
                </c:pt>
                <c:pt idx="2401">
                  <c:v>43174</c:v>
                </c:pt>
                <c:pt idx="2402">
                  <c:v>43175</c:v>
                </c:pt>
                <c:pt idx="2403">
                  <c:v>43178</c:v>
                </c:pt>
                <c:pt idx="2404">
                  <c:v>43179</c:v>
                </c:pt>
                <c:pt idx="2405">
                  <c:v>43180</c:v>
                </c:pt>
                <c:pt idx="2406">
                  <c:v>43181</c:v>
                </c:pt>
                <c:pt idx="2407">
                  <c:v>43182</c:v>
                </c:pt>
                <c:pt idx="2408">
                  <c:v>43185</c:v>
                </c:pt>
                <c:pt idx="2409">
                  <c:v>43186</c:v>
                </c:pt>
                <c:pt idx="2410">
                  <c:v>43187</c:v>
                </c:pt>
                <c:pt idx="2411">
                  <c:v>43188</c:v>
                </c:pt>
                <c:pt idx="2412">
                  <c:v>43189</c:v>
                </c:pt>
                <c:pt idx="2413">
                  <c:v>43192</c:v>
                </c:pt>
                <c:pt idx="2414">
                  <c:v>43193</c:v>
                </c:pt>
                <c:pt idx="2415">
                  <c:v>43194</c:v>
                </c:pt>
                <c:pt idx="2416">
                  <c:v>43195</c:v>
                </c:pt>
                <c:pt idx="2417">
                  <c:v>43196</c:v>
                </c:pt>
                <c:pt idx="2418">
                  <c:v>43199</c:v>
                </c:pt>
                <c:pt idx="2419">
                  <c:v>43200</c:v>
                </c:pt>
                <c:pt idx="2420">
                  <c:v>43201</c:v>
                </c:pt>
                <c:pt idx="2421">
                  <c:v>43202</c:v>
                </c:pt>
                <c:pt idx="2422">
                  <c:v>43203</c:v>
                </c:pt>
                <c:pt idx="2423">
                  <c:v>43206</c:v>
                </c:pt>
                <c:pt idx="2424">
                  <c:v>43207</c:v>
                </c:pt>
                <c:pt idx="2425">
                  <c:v>43208</c:v>
                </c:pt>
                <c:pt idx="2426">
                  <c:v>43209</c:v>
                </c:pt>
                <c:pt idx="2427">
                  <c:v>43210</c:v>
                </c:pt>
                <c:pt idx="2428">
                  <c:v>43213</c:v>
                </c:pt>
                <c:pt idx="2429">
                  <c:v>43214</c:v>
                </c:pt>
                <c:pt idx="2430">
                  <c:v>43215</c:v>
                </c:pt>
                <c:pt idx="2431">
                  <c:v>43216</c:v>
                </c:pt>
                <c:pt idx="2432">
                  <c:v>43217</c:v>
                </c:pt>
                <c:pt idx="2433">
                  <c:v>43220</c:v>
                </c:pt>
                <c:pt idx="2434">
                  <c:v>43221</c:v>
                </c:pt>
                <c:pt idx="2435">
                  <c:v>43222</c:v>
                </c:pt>
                <c:pt idx="2436">
                  <c:v>43223</c:v>
                </c:pt>
                <c:pt idx="2437">
                  <c:v>43224</c:v>
                </c:pt>
                <c:pt idx="2438">
                  <c:v>43227</c:v>
                </c:pt>
                <c:pt idx="2439">
                  <c:v>43228</c:v>
                </c:pt>
                <c:pt idx="2440">
                  <c:v>43229</c:v>
                </c:pt>
                <c:pt idx="2441">
                  <c:v>43230</c:v>
                </c:pt>
                <c:pt idx="2442">
                  <c:v>43231</c:v>
                </c:pt>
                <c:pt idx="2443">
                  <c:v>43234</c:v>
                </c:pt>
                <c:pt idx="2444">
                  <c:v>43235</c:v>
                </c:pt>
                <c:pt idx="2445">
                  <c:v>43236</c:v>
                </c:pt>
                <c:pt idx="2446">
                  <c:v>43237</c:v>
                </c:pt>
                <c:pt idx="2447">
                  <c:v>43238</c:v>
                </c:pt>
                <c:pt idx="2448">
                  <c:v>43241</c:v>
                </c:pt>
                <c:pt idx="2449">
                  <c:v>43242</c:v>
                </c:pt>
                <c:pt idx="2450">
                  <c:v>43243</c:v>
                </c:pt>
                <c:pt idx="2451">
                  <c:v>43244</c:v>
                </c:pt>
                <c:pt idx="2452">
                  <c:v>43245</c:v>
                </c:pt>
                <c:pt idx="2453">
                  <c:v>43248</c:v>
                </c:pt>
                <c:pt idx="2454">
                  <c:v>43249</c:v>
                </c:pt>
                <c:pt idx="2455">
                  <c:v>43250</c:v>
                </c:pt>
                <c:pt idx="2456">
                  <c:v>43251</c:v>
                </c:pt>
                <c:pt idx="2457">
                  <c:v>43252</c:v>
                </c:pt>
                <c:pt idx="2458">
                  <c:v>43255</c:v>
                </c:pt>
                <c:pt idx="2459">
                  <c:v>43256</c:v>
                </c:pt>
                <c:pt idx="2460">
                  <c:v>43257</c:v>
                </c:pt>
                <c:pt idx="2461">
                  <c:v>43258</c:v>
                </c:pt>
                <c:pt idx="2462">
                  <c:v>43259</c:v>
                </c:pt>
                <c:pt idx="2463">
                  <c:v>43262</c:v>
                </c:pt>
                <c:pt idx="2464">
                  <c:v>43263</c:v>
                </c:pt>
                <c:pt idx="2465">
                  <c:v>43264</c:v>
                </c:pt>
                <c:pt idx="2466">
                  <c:v>43265</c:v>
                </c:pt>
                <c:pt idx="2467">
                  <c:v>43266</c:v>
                </c:pt>
                <c:pt idx="2468">
                  <c:v>43269</c:v>
                </c:pt>
                <c:pt idx="2469">
                  <c:v>43270</c:v>
                </c:pt>
                <c:pt idx="2470">
                  <c:v>43271</c:v>
                </c:pt>
                <c:pt idx="2471">
                  <c:v>43272</c:v>
                </c:pt>
                <c:pt idx="2472">
                  <c:v>43273</c:v>
                </c:pt>
                <c:pt idx="2473">
                  <c:v>43276</c:v>
                </c:pt>
                <c:pt idx="2474">
                  <c:v>43277</c:v>
                </c:pt>
                <c:pt idx="2475">
                  <c:v>43278</c:v>
                </c:pt>
                <c:pt idx="2476">
                  <c:v>43279</c:v>
                </c:pt>
                <c:pt idx="2477">
                  <c:v>43280</c:v>
                </c:pt>
                <c:pt idx="2478">
                  <c:v>43283</c:v>
                </c:pt>
                <c:pt idx="2479">
                  <c:v>43284</c:v>
                </c:pt>
                <c:pt idx="2480">
                  <c:v>43285</c:v>
                </c:pt>
                <c:pt idx="2481">
                  <c:v>43286</c:v>
                </c:pt>
                <c:pt idx="2482">
                  <c:v>43287</c:v>
                </c:pt>
                <c:pt idx="2483">
                  <c:v>43290</c:v>
                </c:pt>
                <c:pt idx="2484">
                  <c:v>43291</c:v>
                </c:pt>
                <c:pt idx="2485">
                  <c:v>43292</c:v>
                </c:pt>
                <c:pt idx="2486">
                  <c:v>43293</c:v>
                </c:pt>
                <c:pt idx="2487">
                  <c:v>43294</c:v>
                </c:pt>
                <c:pt idx="2488">
                  <c:v>43297</c:v>
                </c:pt>
                <c:pt idx="2489">
                  <c:v>43298</c:v>
                </c:pt>
                <c:pt idx="2490">
                  <c:v>43299</c:v>
                </c:pt>
                <c:pt idx="2491">
                  <c:v>43300</c:v>
                </c:pt>
                <c:pt idx="2492">
                  <c:v>43301</c:v>
                </c:pt>
                <c:pt idx="2493">
                  <c:v>43304</c:v>
                </c:pt>
                <c:pt idx="2494">
                  <c:v>43305</c:v>
                </c:pt>
                <c:pt idx="2495">
                  <c:v>43306</c:v>
                </c:pt>
                <c:pt idx="2496">
                  <c:v>43307</c:v>
                </c:pt>
                <c:pt idx="2497">
                  <c:v>43308</c:v>
                </c:pt>
                <c:pt idx="2498">
                  <c:v>43311</c:v>
                </c:pt>
                <c:pt idx="2499">
                  <c:v>43312</c:v>
                </c:pt>
                <c:pt idx="2500">
                  <c:v>43313</c:v>
                </c:pt>
                <c:pt idx="2501">
                  <c:v>43314</c:v>
                </c:pt>
                <c:pt idx="2502">
                  <c:v>43315</c:v>
                </c:pt>
                <c:pt idx="2503">
                  <c:v>43318</c:v>
                </c:pt>
                <c:pt idx="2504">
                  <c:v>43319</c:v>
                </c:pt>
                <c:pt idx="2505">
                  <c:v>43320</c:v>
                </c:pt>
                <c:pt idx="2506">
                  <c:v>43321</c:v>
                </c:pt>
                <c:pt idx="2507">
                  <c:v>43322</c:v>
                </c:pt>
                <c:pt idx="2508">
                  <c:v>43325</c:v>
                </c:pt>
                <c:pt idx="2509">
                  <c:v>43326</c:v>
                </c:pt>
                <c:pt idx="2510">
                  <c:v>43327</c:v>
                </c:pt>
                <c:pt idx="2511">
                  <c:v>43328</c:v>
                </c:pt>
                <c:pt idx="2512">
                  <c:v>43329</c:v>
                </c:pt>
                <c:pt idx="2513">
                  <c:v>43332</c:v>
                </c:pt>
                <c:pt idx="2514">
                  <c:v>43333</c:v>
                </c:pt>
                <c:pt idx="2515">
                  <c:v>43334</c:v>
                </c:pt>
                <c:pt idx="2516">
                  <c:v>43335</c:v>
                </c:pt>
                <c:pt idx="2517">
                  <c:v>43336</c:v>
                </c:pt>
                <c:pt idx="2518">
                  <c:v>43339</c:v>
                </c:pt>
                <c:pt idx="2519">
                  <c:v>43340</c:v>
                </c:pt>
                <c:pt idx="2520">
                  <c:v>43341</c:v>
                </c:pt>
                <c:pt idx="2521">
                  <c:v>43342</c:v>
                </c:pt>
                <c:pt idx="2522">
                  <c:v>43343</c:v>
                </c:pt>
                <c:pt idx="2523">
                  <c:v>43346</c:v>
                </c:pt>
                <c:pt idx="2524">
                  <c:v>43347</c:v>
                </c:pt>
                <c:pt idx="2525">
                  <c:v>43348</c:v>
                </c:pt>
                <c:pt idx="2526">
                  <c:v>43349</c:v>
                </c:pt>
                <c:pt idx="2527">
                  <c:v>43350</c:v>
                </c:pt>
                <c:pt idx="2528">
                  <c:v>43353</c:v>
                </c:pt>
                <c:pt idx="2529">
                  <c:v>43354</c:v>
                </c:pt>
                <c:pt idx="2530">
                  <c:v>43355</c:v>
                </c:pt>
                <c:pt idx="2531">
                  <c:v>43356</c:v>
                </c:pt>
                <c:pt idx="2532">
                  <c:v>43357</c:v>
                </c:pt>
                <c:pt idx="2533">
                  <c:v>43360</c:v>
                </c:pt>
                <c:pt idx="2534">
                  <c:v>43361</c:v>
                </c:pt>
                <c:pt idx="2535">
                  <c:v>43362</c:v>
                </c:pt>
                <c:pt idx="2536">
                  <c:v>43363</c:v>
                </c:pt>
                <c:pt idx="2537">
                  <c:v>43364</c:v>
                </c:pt>
                <c:pt idx="2538">
                  <c:v>43367</c:v>
                </c:pt>
                <c:pt idx="2539">
                  <c:v>43368</c:v>
                </c:pt>
                <c:pt idx="2540">
                  <c:v>43369</c:v>
                </c:pt>
                <c:pt idx="2541">
                  <c:v>43370</c:v>
                </c:pt>
                <c:pt idx="2542">
                  <c:v>43371</c:v>
                </c:pt>
                <c:pt idx="2543">
                  <c:v>43374</c:v>
                </c:pt>
                <c:pt idx="2544">
                  <c:v>43375</c:v>
                </c:pt>
                <c:pt idx="2545">
                  <c:v>43376</c:v>
                </c:pt>
                <c:pt idx="2546">
                  <c:v>43377</c:v>
                </c:pt>
                <c:pt idx="2547">
                  <c:v>43378</c:v>
                </c:pt>
                <c:pt idx="2548">
                  <c:v>43381</c:v>
                </c:pt>
                <c:pt idx="2549">
                  <c:v>43382</c:v>
                </c:pt>
                <c:pt idx="2550">
                  <c:v>43383</c:v>
                </c:pt>
                <c:pt idx="2551">
                  <c:v>43384</c:v>
                </c:pt>
                <c:pt idx="2552">
                  <c:v>43385</c:v>
                </c:pt>
                <c:pt idx="2553">
                  <c:v>43388</c:v>
                </c:pt>
                <c:pt idx="2554">
                  <c:v>43389</c:v>
                </c:pt>
                <c:pt idx="2555">
                  <c:v>43390</c:v>
                </c:pt>
                <c:pt idx="2556">
                  <c:v>43391</c:v>
                </c:pt>
                <c:pt idx="2557">
                  <c:v>43392</c:v>
                </c:pt>
                <c:pt idx="2558">
                  <c:v>43395</c:v>
                </c:pt>
                <c:pt idx="2559">
                  <c:v>43396</c:v>
                </c:pt>
                <c:pt idx="2560">
                  <c:v>43397</c:v>
                </c:pt>
                <c:pt idx="2561">
                  <c:v>43398</c:v>
                </c:pt>
                <c:pt idx="2562">
                  <c:v>43399</c:v>
                </c:pt>
                <c:pt idx="2563">
                  <c:v>43402</c:v>
                </c:pt>
                <c:pt idx="2564">
                  <c:v>43403</c:v>
                </c:pt>
                <c:pt idx="2565">
                  <c:v>43404</c:v>
                </c:pt>
                <c:pt idx="2566">
                  <c:v>43405</c:v>
                </c:pt>
                <c:pt idx="2567">
                  <c:v>43406</c:v>
                </c:pt>
                <c:pt idx="2568">
                  <c:v>43409</c:v>
                </c:pt>
                <c:pt idx="2569">
                  <c:v>43410</c:v>
                </c:pt>
                <c:pt idx="2570">
                  <c:v>43411</c:v>
                </c:pt>
                <c:pt idx="2571">
                  <c:v>43412</c:v>
                </c:pt>
                <c:pt idx="2572">
                  <c:v>43413</c:v>
                </c:pt>
                <c:pt idx="2573">
                  <c:v>43416</c:v>
                </c:pt>
                <c:pt idx="2574">
                  <c:v>43417</c:v>
                </c:pt>
                <c:pt idx="2575">
                  <c:v>43418</c:v>
                </c:pt>
                <c:pt idx="2576">
                  <c:v>43419</c:v>
                </c:pt>
                <c:pt idx="2577">
                  <c:v>43420</c:v>
                </c:pt>
                <c:pt idx="2578">
                  <c:v>43423</c:v>
                </c:pt>
                <c:pt idx="2579">
                  <c:v>43424</c:v>
                </c:pt>
                <c:pt idx="2580">
                  <c:v>43425</c:v>
                </c:pt>
                <c:pt idx="2581">
                  <c:v>43426</c:v>
                </c:pt>
                <c:pt idx="2582">
                  <c:v>43427</c:v>
                </c:pt>
                <c:pt idx="2583">
                  <c:v>43430</c:v>
                </c:pt>
                <c:pt idx="2584">
                  <c:v>43431</c:v>
                </c:pt>
                <c:pt idx="2585">
                  <c:v>43432</c:v>
                </c:pt>
                <c:pt idx="2586">
                  <c:v>43433</c:v>
                </c:pt>
                <c:pt idx="2587">
                  <c:v>43434</c:v>
                </c:pt>
                <c:pt idx="2588">
                  <c:v>43437</c:v>
                </c:pt>
                <c:pt idx="2589">
                  <c:v>43438</c:v>
                </c:pt>
                <c:pt idx="2590">
                  <c:v>43439</c:v>
                </c:pt>
                <c:pt idx="2591">
                  <c:v>43440</c:v>
                </c:pt>
                <c:pt idx="2592">
                  <c:v>43441</c:v>
                </c:pt>
                <c:pt idx="2593">
                  <c:v>43444</c:v>
                </c:pt>
                <c:pt idx="2594">
                  <c:v>43445</c:v>
                </c:pt>
                <c:pt idx="2595">
                  <c:v>43446</c:v>
                </c:pt>
                <c:pt idx="2596">
                  <c:v>43447</c:v>
                </c:pt>
                <c:pt idx="2597">
                  <c:v>43448</c:v>
                </c:pt>
                <c:pt idx="2598">
                  <c:v>43451</c:v>
                </c:pt>
                <c:pt idx="2599">
                  <c:v>43452</c:v>
                </c:pt>
                <c:pt idx="2600">
                  <c:v>43453</c:v>
                </c:pt>
                <c:pt idx="2601">
                  <c:v>43454</c:v>
                </c:pt>
                <c:pt idx="2602">
                  <c:v>43455</c:v>
                </c:pt>
                <c:pt idx="2603">
                  <c:v>43458</c:v>
                </c:pt>
                <c:pt idx="2604">
                  <c:v>43459</c:v>
                </c:pt>
                <c:pt idx="2605">
                  <c:v>43460</c:v>
                </c:pt>
                <c:pt idx="2606">
                  <c:v>43461</c:v>
                </c:pt>
                <c:pt idx="2607">
                  <c:v>43462</c:v>
                </c:pt>
                <c:pt idx="2608">
                  <c:v>43465</c:v>
                </c:pt>
                <c:pt idx="2609">
                  <c:v>43466</c:v>
                </c:pt>
                <c:pt idx="2610">
                  <c:v>43467</c:v>
                </c:pt>
                <c:pt idx="2611">
                  <c:v>43468</c:v>
                </c:pt>
                <c:pt idx="2612">
                  <c:v>43469</c:v>
                </c:pt>
                <c:pt idx="2613">
                  <c:v>43472</c:v>
                </c:pt>
                <c:pt idx="2614">
                  <c:v>43473</c:v>
                </c:pt>
                <c:pt idx="2615">
                  <c:v>43474</c:v>
                </c:pt>
                <c:pt idx="2616">
                  <c:v>43475</c:v>
                </c:pt>
                <c:pt idx="2617">
                  <c:v>43476</c:v>
                </c:pt>
                <c:pt idx="2618">
                  <c:v>43479</c:v>
                </c:pt>
                <c:pt idx="2619">
                  <c:v>43480</c:v>
                </c:pt>
                <c:pt idx="2620">
                  <c:v>43481</c:v>
                </c:pt>
                <c:pt idx="2621">
                  <c:v>43482</c:v>
                </c:pt>
                <c:pt idx="2622">
                  <c:v>43483</c:v>
                </c:pt>
                <c:pt idx="2623">
                  <c:v>43486</c:v>
                </c:pt>
                <c:pt idx="2624">
                  <c:v>43487</c:v>
                </c:pt>
                <c:pt idx="2625">
                  <c:v>43488</c:v>
                </c:pt>
                <c:pt idx="2626">
                  <c:v>43489</c:v>
                </c:pt>
                <c:pt idx="2627">
                  <c:v>43490</c:v>
                </c:pt>
                <c:pt idx="2628">
                  <c:v>43493</c:v>
                </c:pt>
                <c:pt idx="2629">
                  <c:v>43494</c:v>
                </c:pt>
                <c:pt idx="2630">
                  <c:v>43495</c:v>
                </c:pt>
                <c:pt idx="2631">
                  <c:v>43496</c:v>
                </c:pt>
                <c:pt idx="2632">
                  <c:v>43497</c:v>
                </c:pt>
                <c:pt idx="2633">
                  <c:v>43500</c:v>
                </c:pt>
                <c:pt idx="2634">
                  <c:v>43501</c:v>
                </c:pt>
                <c:pt idx="2635">
                  <c:v>43502</c:v>
                </c:pt>
                <c:pt idx="2636">
                  <c:v>43503</c:v>
                </c:pt>
                <c:pt idx="2637">
                  <c:v>43504</c:v>
                </c:pt>
                <c:pt idx="2638">
                  <c:v>43507</c:v>
                </c:pt>
                <c:pt idx="2639">
                  <c:v>43508</c:v>
                </c:pt>
                <c:pt idx="2640">
                  <c:v>43509</c:v>
                </c:pt>
                <c:pt idx="2641">
                  <c:v>43510</c:v>
                </c:pt>
                <c:pt idx="2642">
                  <c:v>43511</c:v>
                </c:pt>
                <c:pt idx="2643">
                  <c:v>43514</c:v>
                </c:pt>
                <c:pt idx="2644">
                  <c:v>43515</c:v>
                </c:pt>
                <c:pt idx="2645">
                  <c:v>43516</c:v>
                </c:pt>
                <c:pt idx="2646">
                  <c:v>43517</c:v>
                </c:pt>
                <c:pt idx="2647">
                  <c:v>43518</c:v>
                </c:pt>
                <c:pt idx="2648">
                  <c:v>43521</c:v>
                </c:pt>
                <c:pt idx="2649">
                  <c:v>43522</c:v>
                </c:pt>
                <c:pt idx="2650">
                  <c:v>43523</c:v>
                </c:pt>
                <c:pt idx="2651">
                  <c:v>43524</c:v>
                </c:pt>
                <c:pt idx="2652">
                  <c:v>43525</c:v>
                </c:pt>
                <c:pt idx="2653">
                  <c:v>43528</c:v>
                </c:pt>
                <c:pt idx="2654">
                  <c:v>43529</c:v>
                </c:pt>
                <c:pt idx="2655">
                  <c:v>43530</c:v>
                </c:pt>
                <c:pt idx="2656">
                  <c:v>43531</c:v>
                </c:pt>
                <c:pt idx="2657">
                  <c:v>43532</c:v>
                </c:pt>
                <c:pt idx="2658">
                  <c:v>43535</c:v>
                </c:pt>
                <c:pt idx="2659">
                  <c:v>43536</c:v>
                </c:pt>
                <c:pt idx="2660">
                  <c:v>43537</c:v>
                </c:pt>
                <c:pt idx="2661">
                  <c:v>43538</c:v>
                </c:pt>
                <c:pt idx="2662">
                  <c:v>43539</c:v>
                </c:pt>
                <c:pt idx="2663">
                  <c:v>43542</c:v>
                </c:pt>
                <c:pt idx="2664">
                  <c:v>43543</c:v>
                </c:pt>
                <c:pt idx="2665">
                  <c:v>43544</c:v>
                </c:pt>
                <c:pt idx="2666">
                  <c:v>43545</c:v>
                </c:pt>
                <c:pt idx="2667">
                  <c:v>43546</c:v>
                </c:pt>
                <c:pt idx="2668">
                  <c:v>43549</c:v>
                </c:pt>
                <c:pt idx="2669">
                  <c:v>43550</c:v>
                </c:pt>
                <c:pt idx="2670">
                  <c:v>43551</c:v>
                </c:pt>
                <c:pt idx="2671">
                  <c:v>43552</c:v>
                </c:pt>
                <c:pt idx="2672">
                  <c:v>43553</c:v>
                </c:pt>
                <c:pt idx="2673">
                  <c:v>43556</c:v>
                </c:pt>
                <c:pt idx="2674">
                  <c:v>43557</c:v>
                </c:pt>
                <c:pt idx="2675">
                  <c:v>43558</c:v>
                </c:pt>
                <c:pt idx="2676">
                  <c:v>43559</c:v>
                </c:pt>
                <c:pt idx="2677">
                  <c:v>43560</c:v>
                </c:pt>
                <c:pt idx="2678">
                  <c:v>43563</c:v>
                </c:pt>
                <c:pt idx="2679">
                  <c:v>43564</c:v>
                </c:pt>
                <c:pt idx="2680">
                  <c:v>43565</c:v>
                </c:pt>
                <c:pt idx="2681">
                  <c:v>43566</c:v>
                </c:pt>
                <c:pt idx="2682">
                  <c:v>43567</c:v>
                </c:pt>
                <c:pt idx="2683">
                  <c:v>43570</c:v>
                </c:pt>
                <c:pt idx="2684">
                  <c:v>43571</c:v>
                </c:pt>
                <c:pt idx="2685">
                  <c:v>43572</c:v>
                </c:pt>
                <c:pt idx="2686">
                  <c:v>43573</c:v>
                </c:pt>
                <c:pt idx="2687">
                  <c:v>43574</c:v>
                </c:pt>
                <c:pt idx="2688">
                  <c:v>43577</c:v>
                </c:pt>
                <c:pt idx="2689">
                  <c:v>43578</c:v>
                </c:pt>
                <c:pt idx="2690">
                  <c:v>43579</c:v>
                </c:pt>
                <c:pt idx="2691">
                  <c:v>43580</c:v>
                </c:pt>
                <c:pt idx="2692">
                  <c:v>43581</c:v>
                </c:pt>
                <c:pt idx="2693">
                  <c:v>43584</c:v>
                </c:pt>
                <c:pt idx="2694">
                  <c:v>43585</c:v>
                </c:pt>
                <c:pt idx="2695">
                  <c:v>43586</c:v>
                </c:pt>
                <c:pt idx="2696">
                  <c:v>43587</c:v>
                </c:pt>
                <c:pt idx="2697">
                  <c:v>43588</c:v>
                </c:pt>
                <c:pt idx="2698">
                  <c:v>43591</c:v>
                </c:pt>
                <c:pt idx="2699">
                  <c:v>43592</c:v>
                </c:pt>
                <c:pt idx="2700">
                  <c:v>43593</c:v>
                </c:pt>
                <c:pt idx="2701">
                  <c:v>43594</c:v>
                </c:pt>
                <c:pt idx="2702">
                  <c:v>43595</c:v>
                </c:pt>
                <c:pt idx="2703">
                  <c:v>43598</c:v>
                </c:pt>
                <c:pt idx="2704">
                  <c:v>43599</c:v>
                </c:pt>
                <c:pt idx="2705">
                  <c:v>43600</c:v>
                </c:pt>
                <c:pt idx="2706">
                  <c:v>43601</c:v>
                </c:pt>
                <c:pt idx="2707">
                  <c:v>43602</c:v>
                </c:pt>
                <c:pt idx="2708">
                  <c:v>43605</c:v>
                </c:pt>
                <c:pt idx="2709">
                  <c:v>43606</c:v>
                </c:pt>
                <c:pt idx="2710">
                  <c:v>43607</c:v>
                </c:pt>
                <c:pt idx="2711">
                  <c:v>43608</c:v>
                </c:pt>
                <c:pt idx="2712">
                  <c:v>43609</c:v>
                </c:pt>
                <c:pt idx="2713">
                  <c:v>43612</c:v>
                </c:pt>
                <c:pt idx="2714">
                  <c:v>43613</c:v>
                </c:pt>
                <c:pt idx="2715">
                  <c:v>43614</c:v>
                </c:pt>
                <c:pt idx="2716">
                  <c:v>43615</c:v>
                </c:pt>
                <c:pt idx="2717">
                  <c:v>43616</c:v>
                </c:pt>
                <c:pt idx="2718">
                  <c:v>43619</c:v>
                </c:pt>
                <c:pt idx="2719">
                  <c:v>43620</c:v>
                </c:pt>
                <c:pt idx="2720">
                  <c:v>43621</c:v>
                </c:pt>
                <c:pt idx="2721">
                  <c:v>43622</c:v>
                </c:pt>
                <c:pt idx="2722">
                  <c:v>43623</c:v>
                </c:pt>
                <c:pt idx="2723">
                  <c:v>43626</c:v>
                </c:pt>
                <c:pt idx="2724">
                  <c:v>43627</c:v>
                </c:pt>
                <c:pt idx="2725">
                  <c:v>43628</c:v>
                </c:pt>
                <c:pt idx="2726">
                  <c:v>43629</c:v>
                </c:pt>
                <c:pt idx="2727">
                  <c:v>43630</c:v>
                </c:pt>
                <c:pt idx="2728">
                  <c:v>43633</c:v>
                </c:pt>
                <c:pt idx="2729">
                  <c:v>43634</c:v>
                </c:pt>
                <c:pt idx="2730">
                  <c:v>43635</c:v>
                </c:pt>
                <c:pt idx="2731">
                  <c:v>43636</c:v>
                </c:pt>
                <c:pt idx="2732">
                  <c:v>43637</c:v>
                </c:pt>
                <c:pt idx="2733">
                  <c:v>43640</c:v>
                </c:pt>
                <c:pt idx="2734">
                  <c:v>43641</c:v>
                </c:pt>
                <c:pt idx="2735">
                  <c:v>43642</c:v>
                </c:pt>
                <c:pt idx="2736">
                  <c:v>43643</c:v>
                </c:pt>
                <c:pt idx="2737">
                  <c:v>43644</c:v>
                </c:pt>
                <c:pt idx="2738">
                  <c:v>43647</c:v>
                </c:pt>
                <c:pt idx="2739">
                  <c:v>43648</c:v>
                </c:pt>
                <c:pt idx="2740">
                  <c:v>43649</c:v>
                </c:pt>
                <c:pt idx="2741">
                  <c:v>43650</c:v>
                </c:pt>
                <c:pt idx="2742">
                  <c:v>43651</c:v>
                </c:pt>
                <c:pt idx="2743">
                  <c:v>43654</c:v>
                </c:pt>
                <c:pt idx="2744">
                  <c:v>43655</c:v>
                </c:pt>
                <c:pt idx="2745">
                  <c:v>43656</c:v>
                </c:pt>
                <c:pt idx="2746">
                  <c:v>43657</c:v>
                </c:pt>
                <c:pt idx="2747">
                  <c:v>43658</c:v>
                </c:pt>
                <c:pt idx="2748">
                  <c:v>43661</c:v>
                </c:pt>
                <c:pt idx="2749">
                  <c:v>43662</c:v>
                </c:pt>
                <c:pt idx="2750">
                  <c:v>43663</c:v>
                </c:pt>
                <c:pt idx="2751">
                  <c:v>43664</c:v>
                </c:pt>
                <c:pt idx="2752">
                  <c:v>43665</c:v>
                </c:pt>
                <c:pt idx="2753">
                  <c:v>43668</c:v>
                </c:pt>
                <c:pt idx="2754">
                  <c:v>43669</c:v>
                </c:pt>
                <c:pt idx="2755">
                  <c:v>43670</c:v>
                </c:pt>
                <c:pt idx="2756">
                  <c:v>43671</c:v>
                </c:pt>
                <c:pt idx="2757">
                  <c:v>43672</c:v>
                </c:pt>
                <c:pt idx="2758">
                  <c:v>43675</c:v>
                </c:pt>
                <c:pt idx="2759">
                  <c:v>43676</c:v>
                </c:pt>
                <c:pt idx="2760">
                  <c:v>43677</c:v>
                </c:pt>
                <c:pt idx="2761">
                  <c:v>43678</c:v>
                </c:pt>
                <c:pt idx="2762">
                  <c:v>43679</c:v>
                </c:pt>
                <c:pt idx="2763">
                  <c:v>43682</c:v>
                </c:pt>
                <c:pt idx="2764">
                  <c:v>43683</c:v>
                </c:pt>
                <c:pt idx="2765">
                  <c:v>43684</c:v>
                </c:pt>
                <c:pt idx="2766">
                  <c:v>43685</c:v>
                </c:pt>
                <c:pt idx="2767">
                  <c:v>43686</c:v>
                </c:pt>
                <c:pt idx="2768">
                  <c:v>43689</c:v>
                </c:pt>
                <c:pt idx="2769">
                  <c:v>43690</c:v>
                </c:pt>
                <c:pt idx="2770">
                  <c:v>43691</c:v>
                </c:pt>
                <c:pt idx="2771">
                  <c:v>43692</c:v>
                </c:pt>
                <c:pt idx="2772">
                  <c:v>43693</c:v>
                </c:pt>
                <c:pt idx="2773">
                  <c:v>43696</c:v>
                </c:pt>
                <c:pt idx="2774">
                  <c:v>43697</c:v>
                </c:pt>
                <c:pt idx="2775">
                  <c:v>43698</c:v>
                </c:pt>
                <c:pt idx="2776">
                  <c:v>43699</c:v>
                </c:pt>
                <c:pt idx="2777">
                  <c:v>43700</c:v>
                </c:pt>
                <c:pt idx="2778">
                  <c:v>43703</c:v>
                </c:pt>
                <c:pt idx="2779">
                  <c:v>43704</c:v>
                </c:pt>
                <c:pt idx="2780">
                  <c:v>43705</c:v>
                </c:pt>
                <c:pt idx="2781">
                  <c:v>43706</c:v>
                </c:pt>
                <c:pt idx="2782">
                  <c:v>43707</c:v>
                </c:pt>
                <c:pt idx="2783">
                  <c:v>43710</c:v>
                </c:pt>
                <c:pt idx="2784">
                  <c:v>43711</c:v>
                </c:pt>
                <c:pt idx="2785">
                  <c:v>43712</c:v>
                </c:pt>
                <c:pt idx="2786">
                  <c:v>43713</c:v>
                </c:pt>
                <c:pt idx="2787">
                  <c:v>43714</c:v>
                </c:pt>
                <c:pt idx="2788">
                  <c:v>43717</c:v>
                </c:pt>
                <c:pt idx="2789">
                  <c:v>43718</c:v>
                </c:pt>
                <c:pt idx="2790">
                  <c:v>43719</c:v>
                </c:pt>
                <c:pt idx="2791">
                  <c:v>43720</c:v>
                </c:pt>
                <c:pt idx="2792">
                  <c:v>43721</c:v>
                </c:pt>
                <c:pt idx="2793">
                  <c:v>43724</c:v>
                </c:pt>
                <c:pt idx="2794">
                  <c:v>43725</c:v>
                </c:pt>
                <c:pt idx="2795">
                  <c:v>43726</c:v>
                </c:pt>
                <c:pt idx="2796">
                  <c:v>43727</c:v>
                </c:pt>
                <c:pt idx="2797">
                  <c:v>43728</c:v>
                </c:pt>
                <c:pt idx="2798">
                  <c:v>43731</c:v>
                </c:pt>
                <c:pt idx="2799">
                  <c:v>43732</c:v>
                </c:pt>
                <c:pt idx="2800">
                  <c:v>43733</c:v>
                </c:pt>
                <c:pt idx="2801">
                  <c:v>43734</c:v>
                </c:pt>
                <c:pt idx="2802">
                  <c:v>43735</c:v>
                </c:pt>
                <c:pt idx="2803">
                  <c:v>43738</c:v>
                </c:pt>
                <c:pt idx="2804">
                  <c:v>43739</c:v>
                </c:pt>
                <c:pt idx="2805">
                  <c:v>43740</c:v>
                </c:pt>
                <c:pt idx="2806">
                  <c:v>43741</c:v>
                </c:pt>
                <c:pt idx="2807">
                  <c:v>43742</c:v>
                </c:pt>
                <c:pt idx="2808">
                  <c:v>43745</c:v>
                </c:pt>
                <c:pt idx="2809">
                  <c:v>43746</c:v>
                </c:pt>
                <c:pt idx="2810">
                  <c:v>43747</c:v>
                </c:pt>
                <c:pt idx="2811">
                  <c:v>43748</c:v>
                </c:pt>
                <c:pt idx="2812">
                  <c:v>43749</c:v>
                </c:pt>
                <c:pt idx="2813">
                  <c:v>43752</c:v>
                </c:pt>
                <c:pt idx="2814">
                  <c:v>43753</c:v>
                </c:pt>
                <c:pt idx="2815">
                  <c:v>43754</c:v>
                </c:pt>
                <c:pt idx="2816">
                  <c:v>43755</c:v>
                </c:pt>
                <c:pt idx="2817">
                  <c:v>43756</c:v>
                </c:pt>
                <c:pt idx="2818">
                  <c:v>43759</c:v>
                </c:pt>
                <c:pt idx="2819">
                  <c:v>43760</c:v>
                </c:pt>
                <c:pt idx="2820">
                  <c:v>43761</c:v>
                </c:pt>
                <c:pt idx="2821">
                  <c:v>43762</c:v>
                </c:pt>
                <c:pt idx="2822">
                  <c:v>43763</c:v>
                </c:pt>
                <c:pt idx="2823">
                  <c:v>43766</c:v>
                </c:pt>
                <c:pt idx="2824">
                  <c:v>43767</c:v>
                </c:pt>
                <c:pt idx="2825">
                  <c:v>43768</c:v>
                </c:pt>
                <c:pt idx="2826">
                  <c:v>43769</c:v>
                </c:pt>
                <c:pt idx="2827">
                  <c:v>43770</c:v>
                </c:pt>
                <c:pt idx="2828">
                  <c:v>43773</c:v>
                </c:pt>
                <c:pt idx="2829">
                  <c:v>43774</c:v>
                </c:pt>
                <c:pt idx="2830">
                  <c:v>43775</c:v>
                </c:pt>
                <c:pt idx="2831">
                  <c:v>43776</c:v>
                </c:pt>
                <c:pt idx="2832">
                  <c:v>43777</c:v>
                </c:pt>
                <c:pt idx="2833">
                  <c:v>43780</c:v>
                </c:pt>
                <c:pt idx="2834">
                  <c:v>43781</c:v>
                </c:pt>
                <c:pt idx="2835">
                  <c:v>43782</c:v>
                </c:pt>
                <c:pt idx="2836">
                  <c:v>43783</c:v>
                </c:pt>
                <c:pt idx="2837">
                  <c:v>43784</c:v>
                </c:pt>
                <c:pt idx="2838">
                  <c:v>43787</c:v>
                </c:pt>
                <c:pt idx="2839">
                  <c:v>43788</c:v>
                </c:pt>
                <c:pt idx="2840">
                  <c:v>43789</c:v>
                </c:pt>
                <c:pt idx="2841">
                  <c:v>43790</c:v>
                </c:pt>
                <c:pt idx="2842">
                  <c:v>43791</c:v>
                </c:pt>
                <c:pt idx="2843">
                  <c:v>43794</c:v>
                </c:pt>
                <c:pt idx="2844">
                  <c:v>43795</c:v>
                </c:pt>
                <c:pt idx="2845">
                  <c:v>43796</c:v>
                </c:pt>
                <c:pt idx="2846">
                  <c:v>43797</c:v>
                </c:pt>
                <c:pt idx="2847">
                  <c:v>43798</c:v>
                </c:pt>
                <c:pt idx="2848">
                  <c:v>43801</c:v>
                </c:pt>
                <c:pt idx="2849">
                  <c:v>43802</c:v>
                </c:pt>
                <c:pt idx="2850">
                  <c:v>43803</c:v>
                </c:pt>
                <c:pt idx="2851">
                  <c:v>43804</c:v>
                </c:pt>
                <c:pt idx="2852">
                  <c:v>43805</c:v>
                </c:pt>
                <c:pt idx="2853">
                  <c:v>43808</c:v>
                </c:pt>
                <c:pt idx="2854">
                  <c:v>43809</c:v>
                </c:pt>
                <c:pt idx="2855">
                  <c:v>43810</c:v>
                </c:pt>
                <c:pt idx="2856">
                  <c:v>43811</c:v>
                </c:pt>
                <c:pt idx="2857">
                  <c:v>43812</c:v>
                </c:pt>
                <c:pt idx="2858">
                  <c:v>43815</c:v>
                </c:pt>
                <c:pt idx="2859">
                  <c:v>43816</c:v>
                </c:pt>
                <c:pt idx="2860">
                  <c:v>43817</c:v>
                </c:pt>
                <c:pt idx="2861">
                  <c:v>43818</c:v>
                </c:pt>
                <c:pt idx="2862">
                  <c:v>43819</c:v>
                </c:pt>
                <c:pt idx="2863">
                  <c:v>43822</c:v>
                </c:pt>
                <c:pt idx="2864">
                  <c:v>43823</c:v>
                </c:pt>
                <c:pt idx="2865">
                  <c:v>43824</c:v>
                </c:pt>
                <c:pt idx="2866">
                  <c:v>43825</c:v>
                </c:pt>
                <c:pt idx="2867">
                  <c:v>43826</c:v>
                </c:pt>
                <c:pt idx="2868">
                  <c:v>43829</c:v>
                </c:pt>
                <c:pt idx="2869">
                  <c:v>43830</c:v>
                </c:pt>
                <c:pt idx="2870">
                  <c:v>43831</c:v>
                </c:pt>
                <c:pt idx="2871">
                  <c:v>43832</c:v>
                </c:pt>
                <c:pt idx="2872">
                  <c:v>43833</c:v>
                </c:pt>
                <c:pt idx="2873">
                  <c:v>43836</c:v>
                </c:pt>
                <c:pt idx="2874">
                  <c:v>43837</c:v>
                </c:pt>
                <c:pt idx="2875">
                  <c:v>43838</c:v>
                </c:pt>
                <c:pt idx="2876">
                  <c:v>43839</c:v>
                </c:pt>
                <c:pt idx="2877">
                  <c:v>43840</c:v>
                </c:pt>
                <c:pt idx="2878">
                  <c:v>43843</c:v>
                </c:pt>
                <c:pt idx="2879">
                  <c:v>43844</c:v>
                </c:pt>
                <c:pt idx="2880">
                  <c:v>43845</c:v>
                </c:pt>
                <c:pt idx="2881">
                  <c:v>43846</c:v>
                </c:pt>
                <c:pt idx="2882">
                  <c:v>43847</c:v>
                </c:pt>
                <c:pt idx="2883">
                  <c:v>43850</c:v>
                </c:pt>
                <c:pt idx="2884">
                  <c:v>43851</c:v>
                </c:pt>
                <c:pt idx="2885">
                  <c:v>43852</c:v>
                </c:pt>
                <c:pt idx="2886">
                  <c:v>43853</c:v>
                </c:pt>
                <c:pt idx="2887">
                  <c:v>43854</c:v>
                </c:pt>
                <c:pt idx="2888">
                  <c:v>43857</c:v>
                </c:pt>
                <c:pt idx="2889">
                  <c:v>43858</c:v>
                </c:pt>
                <c:pt idx="2890">
                  <c:v>43859</c:v>
                </c:pt>
                <c:pt idx="2891">
                  <c:v>43860</c:v>
                </c:pt>
                <c:pt idx="2892">
                  <c:v>43861</c:v>
                </c:pt>
                <c:pt idx="2893">
                  <c:v>43864</c:v>
                </c:pt>
                <c:pt idx="2894">
                  <c:v>43865</c:v>
                </c:pt>
                <c:pt idx="2895">
                  <c:v>43866</c:v>
                </c:pt>
                <c:pt idx="2896">
                  <c:v>43867</c:v>
                </c:pt>
                <c:pt idx="2897">
                  <c:v>43868</c:v>
                </c:pt>
                <c:pt idx="2898">
                  <c:v>43871</c:v>
                </c:pt>
                <c:pt idx="2899">
                  <c:v>43872</c:v>
                </c:pt>
                <c:pt idx="2900">
                  <c:v>43873</c:v>
                </c:pt>
                <c:pt idx="2901">
                  <c:v>43874</c:v>
                </c:pt>
                <c:pt idx="2902">
                  <c:v>43875</c:v>
                </c:pt>
                <c:pt idx="2903">
                  <c:v>43878</c:v>
                </c:pt>
                <c:pt idx="2904">
                  <c:v>43879</c:v>
                </c:pt>
                <c:pt idx="2905">
                  <c:v>43880</c:v>
                </c:pt>
                <c:pt idx="2906">
                  <c:v>43881</c:v>
                </c:pt>
                <c:pt idx="2907">
                  <c:v>43882</c:v>
                </c:pt>
                <c:pt idx="2908">
                  <c:v>43885</c:v>
                </c:pt>
                <c:pt idx="2909">
                  <c:v>43886</c:v>
                </c:pt>
                <c:pt idx="2910">
                  <c:v>43887</c:v>
                </c:pt>
                <c:pt idx="2911">
                  <c:v>43888</c:v>
                </c:pt>
                <c:pt idx="2912">
                  <c:v>43889</c:v>
                </c:pt>
                <c:pt idx="2913">
                  <c:v>43892</c:v>
                </c:pt>
                <c:pt idx="2914">
                  <c:v>43893</c:v>
                </c:pt>
                <c:pt idx="2915">
                  <c:v>43894</c:v>
                </c:pt>
                <c:pt idx="2916">
                  <c:v>43895</c:v>
                </c:pt>
                <c:pt idx="2917">
                  <c:v>43896</c:v>
                </c:pt>
                <c:pt idx="2918">
                  <c:v>43899</c:v>
                </c:pt>
                <c:pt idx="2919">
                  <c:v>43900</c:v>
                </c:pt>
                <c:pt idx="2920">
                  <c:v>43901</c:v>
                </c:pt>
                <c:pt idx="2921">
                  <c:v>43902</c:v>
                </c:pt>
                <c:pt idx="2922">
                  <c:v>43903</c:v>
                </c:pt>
                <c:pt idx="2923">
                  <c:v>43906</c:v>
                </c:pt>
                <c:pt idx="2924">
                  <c:v>43907</c:v>
                </c:pt>
                <c:pt idx="2925">
                  <c:v>43908</c:v>
                </c:pt>
                <c:pt idx="2926">
                  <c:v>43909</c:v>
                </c:pt>
                <c:pt idx="2927">
                  <c:v>43910</c:v>
                </c:pt>
                <c:pt idx="2928">
                  <c:v>43913</c:v>
                </c:pt>
                <c:pt idx="2929">
                  <c:v>43914</c:v>
                </c:pt>
                <c:pt idx="2930">
                  <c:v>43915</c:v>
                </c:pt>
                <c:pt idx="2931">
                  <c:v>43916</c:v>
                </c:pt>
                <c:pt idx="2932">
                  <c:v>43917</c:v>
                </c:pt>
                <c:pt idx="2933">
                  <c:v>43920</c:v>
                </c:pt>
                <c:pt idx="2934">
                  <c:v>43921</c:v>
                </c:pt>
                <c:pt idx="2935">
                  <c:v>43922</c:v>
                </c:pt>
                <c:pt idx="2936">
                  <c:v>43923</c:v>
                </c:pt>
                <c:pt idx="2937">
                  <c:v>43924</c:v>
                </c:pt>
                <c:pt idx="2938">
                  <c:v>43927</c:v>
                </c:pt>
                <c:pt idx="2939">
                  <c:v>43928</c:v>
                </c:pt>
                <c:pt idx="2940">
                  <c:v>43929</c:v>
                </c:pt>
                <c:pt idx="2941">
                  <c:v>43930</c:v>
                </c:pt>
                <c:pt idx="2942">
                  <c:v>43931</c:v>
                </c:pt>
                <c:pt idx="2943">
                  <c:v>43934</c:v>
                </c:pt>
                <c:pt idx="2944">
                  <c:v>43935</c:v>
                </c:pt>
                <c:pt idx="2945">
                  <c:v>43936</c:v>
                </c:pt>
                <c:pt idx="2946">
                  <c:v>43937</c:v>
                </c:pt>
                <c:pt idx="2947">
                  <c:v>43938</c:v>
                </c:pt>
                <c:pt idx="2948">
                  <c:v>43941</c:v>
                </c:pt>
                <c:pt idx="2949">
                  <c:v>43942</c:v>
                </c:pt>
                <c:pt idx="2950">
                  <c:v>43943</c:v>
                </c:pt>
                <c:pt idx="2951">
                  <c:v>43944</c:v>
                </c:pt>
                <c:pt idx="2952">
                  <c:v>43945</c:v>
                </c:pt>
                <c:pt idx="2953">
                  <c:v>43948</c:v>
                </c:pt>
                <c:pt idx="2954">
                  <c:v>43949</c:v>
                </c:pt>
                <c:pt idx="2955">
                  <c:v>43950</c:v>
                </c:pt>
                <c:pt idx="2956">
                  <c:v>43951</c:v>
                </c:pt>
                <c:pt idx="2957">
                  <c:v>43952</c:v>
                </c:pt>
                <c:pt idx="2958">
                  <c:v>43955</c:v>
                </c:pt>
                <c:pt idx="2959">
                  <c:v>43956</c:v>
                </c:pt>
                <c:pt idx="2960">
                  <c:v>43957</c:v>
                </c:pt>
                <c:pt idx="2961">
                  <c:v>43958</c:v>
                </c:pt>
                <c:pt idx="2962">
                  <c:v>43959</c:v>
                </c:pt>
                <c:pt idx="2963">
                  <c:v>43962</c:v>
                </c:pt>
                <c:pt idx="2964">
                  <c:v>43963</c:v>
                </c:pt>
                <c:pt idx="2965">
                  <c:v>43964</c:v>
                </c:pt>
                <c:pt idx="2966">
                  <c:v>43965</c:v>
                </c:pt>
                <c:pt idx="2967">
                  <c:v>43966</c:v>
                </c:pt>
                <c:pt idx="2968">
                  <c:v>43969</c:v>
                </c:pt>
                <c:pt idx="2969">
                  <c:v>43970</c:v>
                </c:pt>
                <c:pt idx="2970">
                  <c:v>43971</c:v>
                </c:pt>
                <c:pt idx="2971">
                  <c:v>43972</c:v>
                </c:pt>
                <c:pt idx="2972">
                  <c:v>43973</c:v>
                </c:pt>
                <c:pt idx="2973">
                  <c:v>43976</c:v>
                </c:pt>
                <c:pt idx="2974">
                  <c:v>43977</c:v>
                </c:pt>
                <c:pt idx="2975">
                  <c:v>43978</c:v>
                </c:pt>
                <c:pt idx="2976">
                  <c:v>43979</c:v>
                </c:pt>
                <c:pt idx="2977">
                  <c:v>43980</c:v>
                </c:pt>
                <c:pt idx="2978">
                  <c:v>43983</c:v>
                </c:pt>
                <c:pt idx="2979">
                  <c:v>43984</c:v>
                </c:pt>
                <c:pt idx="2980">
                  <c:v>43985</c:v>
                </c:pt>
                <c:pt idx="2981">
                  <c:v>43986</c:v>
                </c:pt>
                <c:pt idx="2982">
                  <c:v>43987</c:v>
                </c:pt>
                <c:pt idx="2983">
                  <c:v>43990</c:v>
                </c:pt>
                <c:pt idx="2984">
                  <c:v>43991</c:v>
                </c:pt>
                <c:pt idx="2985">
                  <c:v>43992</c:v>
                </c:pt>
                <c:pt idx="2986">
                  <c:v>43993</c:v>
                </c:pt>
                <c:pt idx="2987">
                  <c:v>43994</c:v>
                </c:pt>
                <c:pt idx="2988">
                  <c:v>43997</c:v>
                </c:pt>
                <c:pt idx="2989">
                  <c:v>43998</c:v>
                </c:pt>
                <c:pt idx="2990">
                  <c:v>43999</c:v>
                </c:pt>
                <c:pt idx="2991">
                  <c:v>44000</c:v>
                </c:pt>
                <c:pt idx="2992">
                  <c:v>44001</c:v>
                </c:pt>
                <c:pt idx="2993">
                  <c:v>44004</c:v>
                </c:pt>
                <c:pt idx="2994">
                  <c:v>44005</c:v>
                </c:pt>
                <c:pt idx="2995">
                  <c:v>44006</c:v>
                </c:pt>
                <c:pt idx="2996">
                  <c:v>44007</c:v>
                </c:pt>
                <c:pt idx="2997">
                  <c:v>44008</c:v>
                </c:pt>
                <c:pt idx="2998">
                  <c:v>44011</c:v>
                </c:pt>
                <c:pt idx="2999">
                  <c:v>44012</c:v>
                </c:pt>
                <c:pt idx="3000">
                  <c:v>44013</c:v>
                </c:pt>
                <c:pt idx="3001">
                  <c:v>44014</c:v>
                </c:pt>
                <c:pt idx="3002">
                  <c:v>44015</c:v>
                </c:pt>
                <c:pt idx="3003">
                  <c:v>44018</c:v>
                </c:pt>
                <c:pt idx="3004">
                  <c:v>44019</c:v>
                </c:pt>
                <c:pt idx="3005">
                  <c:v>44020</c:v>
                </c:pt>
                <c:pt idx="3006">
                  <c:v>44021</c:v>
                </c:pt>
                <c:pt idx="3007">
                  <c:v>44022</c:v>
                </c:pt>
                <c:pt idx="3008">
                  <c:v>44025</c:v>
                </c:pt>
                <c:pt idx="3009">
                  <c:v>44026</c:v>
                </c:pt>
                <c:pt idx="3010">
                  <c:v>44027</c:v>
                </c:pt>
                <c:pt idx="3011">
                  <c:v>44028</c:v>
                </c:pt>
                <c:pt idx="3012">
                  <c:v>44029</c:v>
                </c:pt>
                <c:pt idx="3013">
                  <c:v>44032</c:v>
                </c:pt>
                <c:pt idx="3014">
                  <c:v>44033</c:v>
                </c:pt>
                <c:pt idx="3015">
                  <c:v>44034</c:v>
                </c:pt>
                <c:pt idx="3016">
                  <c:v>44035</c:v>
                </c:pt>
                <c:pt idx="3017">
                  <c:v>44036</c:v>
                </c:pt>
                <c:pt idx="3018">
                  <c:v>44039</c:v>
                </c:pt>
                <c:pt idx="3019">
                  <c:v>44040</c:v>
                </c:pt>
                <c:pt idx="3020">
                  <c:v>44041</c:v>
                </c:pt>
                <c:pt idx="3021">
                  <c:v>44042</c:v>
                </c:pt>
                <c:pt idx="3022">
                  <c:v>44043</c:v>
                </c:pt>
                <c:pt idx="3023">
                  <c:v>44046</c:v>
                </c:pt>
                <c:pt idx="3024">
                  <c:v>44047</c:v>
                </c:pt>
                <c:pt idx="3025">
                  <c:v>44048</c:v>
                </c:pt>
                <c:pt idx="3026">
                  <c:v>44049</c:v>
                </c:pt>
                <c:pt idx="3027">
                  <c:v>44050</c:v>
                </c:pt>
                <c:pt idx="3028">
                  <c:v>44053</c:v>
                </c:pt>
                <c:pt idx="3029">
                  <c:v>44054</c:v>
                </c:pt>
                <c:pt idx="3030">
                  <c:v>44055</c:v>
                </c:pt>
                <c:pt idx="3031">
                  <c:v>44056</c:v>
                </c:pt>
                <c:pt idx="3032">
                  <c:v>44057</c:v>
                </c:pt>
                <c:pt idx="3033">
                  <c:v>44060</c:v>
                </c:pt>
                <c:pt idx="3034">
                  <c:v>44061</c:v>
                </c:pt>
                <c:pt idx="3035">
                  <c:v>44062</c:v>
                </c:pt>
                <c:pt idx="3036">
                  <c:v>44063</c:v>
                </c:pt>
                <c:pt idx="3037">
                  <c:v>44064</c:v>
                </c:pt>
                <c:pt idx="3038">
                  <c:v>44067</c:v>
                </c:pt>
                <c:pt idx="3039">
                  <c:v>44068</c:v>
                </c:pt>
                <c:pt idx="3040">
                  <c:v>44069</c:v>
                </c:pt>
                <c:pt idx="3041">
                  <c:v>44070</c:v>
                </c:pt>
                <c:pt idx="3042">
                  <c:v>44071</c:v>
                </c:pt>
                <c:pt idx="3043">
                  <c:v>44074</c:v>
                </c:pt>
                <c:pt idx="3044">
                  <c:v>44075</c:v>
                </c:pt>
                <c:pt idx="3045">
                  <c:v>44076</c:v>
                </c:pt>
                <c:pt idx="3046">
                  <c:v>44077</c:v>
                </c:pt>
                <c:pt idx="3047">
                  <c:v>44078</c:v>
                </c:pt>
                <c:pt idx="3048">
                  <c:v>44081</c:v>
                </c:pt>
                <c:pt idx="3049">
                  <c:v>44082</c:v>
                </c:pt>
                <c:pt idx="3050">
                  <c:v>44083</c:v>
                </c:pt>
                <c:pt idx="3051">
                  <c:v>44084</c:v>
                </c:pt>
                <c:pt idx="3052">
                  <c:v>44085</c:v>
                </c:pt>
                <c:pt idx="3053">
                  <c:v>44088</c:v>
                </c:pt>
                <c:pt idx="3054">
                  <c:v>44089</c:v>
                </c:pt>
                <c:pt idx="3055">
                  <c:v>44090</c:v>
                </c:pt>
                <c:pt idx="3056">
                  <c:v>44091</c:v>
                </c:pt>
                <c:pt idx="3057">
                  <c:v>44092</c:v>
                </c:pt>
                <c:pt idx="3058">
                  <c:v>44095</c:v>
                </c:pt>
                <c:pt idx="3059">
                  <c:v>44096</c:v>
                </c:pt>
                <c:pt idx="3060">
                  <c:v>44097</c:v>
                </c:pt>
                <c:pt idx="3061">
                  <c:v>44098</c:v>
                </c:pt>
                <c:pt idx="3062">
                  <c:v>44099</c:v>
                </c:pt>
                <c:pt idx="3063">
                  <c:v>44102</c:v>
                </c:pt>
                <c:pt idx="3064">
                  <c:v>44103</c:v>
                </c:pt>
                <c:pt idx="3065">
                  <c:v>44104</c:v>
                </c:pt>
                <c:pt idx="3066">
                  <c:v>44105</c:v>
                </c:pt>
                <c:pt idx="3067">
                  <c:v>44106</c:v>
                </c:pt>
                <c:pt idx="3068">
                  <c:v>44109</c:v>
                </c:pt>
                <c:pt idx="3069">
                  <c:v>44110</c:v>
                </c:pt>
                <c:pt idx="3070">
                  <c:v>44111</c:v>
                </c:pt>
                <c:pt idx="3071">
                  <c:v>44112</c:v>
                </c:pt>
                <c:pt idx="3072">
                  <c:v>44113</c:v>
                </c:pt>
                <c:pt idx="3073">
                  <c:v>44116</c:v>
                </c:pt>
                <c:pt idx="3074">
                  <c:v>44117</c:v>
                </c:pt>
                <c:pt idx="3075">
                  <c:v>44118</c:v>
                </c:pt>
                <c:pt idx="3076">
                  <c:v>44119</c:v>
                </c:pt>
                <c:pt idx="3077">
                  <c:v>44120</c:v>
                </c:pt>
                <c:pt idx="3078">
                  <c:v>44123</c:v>
                </c:pt>
                <c:pt idx="3079">
                  <c:v>44124</c:v>
                </c:pt>
                <c:pt idx="3080">
                  <c:v>44125</c:v>
                </c:pt>
                <c:pt idx="3081">
                  <c:v>44126</c:v>
                </c:pt>
                <c:pt idx="3082">
                  <c:v>44127</c:v>
                </c:pt>
                <c:pt idx="3083">
                  <c:v>44130</c:v>
                </c:pt>
                <c:pt idx="3084">
                  <c:v>44131</c:v>
                </c:pt>
                <c:pt idx="3085">
                  <c:v>44132</c:v>
                </c:pt>
                <c:pt idx="3086">
                  <c:v>44133</c:v>
                </c:pt>
                <c:pt idx="3087">
                  <c:v>44134</c:v>
                </c:pt>
                <c:pt idx="3088">
                  <c:v>44137</c:v>
                </c:pt>
                <c:pt idx="3089">
                  <c:v>44138</c:v>
                </c:pt>
                <c:pt idx="3090">
                  <c:v>44139</c:v>
                </c:pt>
                <c:pt idx="3091">
                  <c:v>44140</c:v>
                </c:pt>
                <c:pt idx="3092">
                  <c:v>44141</c:v>
                </c:pt>
                <c:pt idx="3093">
                  <c:v>44144</c:v>
                </c:pt>
                <c:pt idx="3094">
                  <c:v>44145</c:v>
                </c:pt>
                <c:pt idx="3095">
                  <c:v>44146</c:v>
                </c:pt>
                <c:pt idx="3096">
                  <c:v>44147</c:v>
                </c:pt>
                <c:pt idx="3097">
                  <c:v>44148</c:v>
                </c:pt>
                <c:pt idx="3098">
                  <c:v>44151</c:v>
                </c:pt>
                <c:pt idx="3099">
                  <c:v>44152</c:v>
                </c:pt>
                <c:pt idx="3100">
                  <c:v>44153</c:v>
                </c:pt>
                <c:pt idx="3101">
                  <c:v>44154</c:v>
                </c:pt>
                <c:pt idx="3102">
                  <c:v>44155</c:v>
                </c:pt>
                <c:pt idx="3103">
                  <c:v>44158</c:v>
                </c:pt>
                <c:pt idx="3104">
                  <c:v>44159</c:v>
                </c:pt>
                <c:pt idx="3105">
                  <c:v>44160</c:v>
                </c:pt>
                <c:pt idx="3106">
                  <c:v>44161</c:v>
                </c:pt>
                <c:pt idx="3107">
                  <c:v>44162</c:v>
                </c:pt>
                <c:pt idx="3108">
                  <c:v>44165</c:v>
                </c:pt>
                <c:pt idx="3109">
                  <c:v>44166</c:v>
                </c:pt>
                <c:pt idx="3110">
                  <c:v>44167</c:v>
                </c:pt>
                <c:pt idx="3111">
                  <c:v>44168</c:v>
                </c:pt>
                <c:pt idx="3112">
                  <c:v>44169</c:v>
                </c:pt>
                <c:pt idx="3113">
                  <c:v>44172</c:v>
                </c:pt>
                <c:pt idx="3114">
                  <c:v>44173</c:v>
                </c:pt>
                <c:pt idx="3115">
                  <c:v>44174</c:v>
                </c:pt>
                <c:pt idx="3116">
                  <c:v>44175</c:v>
                </c:pt>
                <c:pt idx="3117">
                  <c:v>44176</c:v>
                </c:pt>
                <c:pt idx="3118">
                  <c:v>44179</c:v>
                </c:pt>
                <c:pt idx="3119">
                  <c:v>44180</c:v>
                </c:pt>
                <c:pt idx="3120">
                  <c:v>44181</c:v>
                </c:pt>
                <c:pt idx="3121">
                  <c:v>44182</c:v>
                </c:pt>
                <c:pt idx="3122">
                  <c:v>44183</c:v>
                </c:pt>
                <c:pt idx="3123">
                  <c:v>44186</c:v>
                </c:pt>
                <c:pt idx="3124">
                  <c:v>44187</c:v>
                </c:pt>
                <c:pt idx="3125">
                  <c:v>44188</c:v>
                </c:pt>
                <c:pt idx="3126">
                  <c:v>44189</c:v>
                </c:pt>
                <c:pt idx="3127">
                  <c:v>44190</c:v>
                </c:pt>
                <c:pt idx="3128">
                  <c:v>44193</c:v>
                </c:pt>
                <c:pt idx="3129">
                  <c:v>44194</c:v>
                </c:pt>
                <c:pt idx="3130">
                  <c:v>44195</c:v>
                </c:pt>
                <c:pt idx="3131">
                  <c:v>44196</c:v>
                </c:pt>
                <c:pt idx="3132">
                  <c:v>44197</c:v>
                </c:pt>
                <c:pt idx="3133">
                  <c:v>44200</c:v>
                </c:pt>
                <c:pt idx="3134">
                  <c:v>44201</c:v>
                </c:pt>
                <c:pt idx="3135">
                  <c:v>44202</c:v>
                </c:pt>
                <c:pt idx="3136">
                  <c:v>44203</c:v>
                </c:pt>
                <c:pt idx="3137">
                  <c:v>44204</c:v>
                </c:pt>
                <c:pt idx="3138">
                  <c:v>44207</c:v>
                </c:pt>
                <c:pt idx="3139">
                  <c:v>44208</c:v>
                </c:pt>
                <c:pt idx="3140">
                  <c:v>44209</c:v>
                </c:pt>
                <c:pt idx="3141">
                  <c:v>44210</c:v>
                </c:pt>
                <c:pt idx="3142">
                  <c:v>44211</c:v>
                </c:pt>
                <c:pt idx="3143">
                  <c:v>44214</c:v>
                </c:pt>
                <c:pt idx="3144">
                  <c:v>44215</c:v>
                </c:pt>
                <c:pt idx="3145">
                  <c:v>44216</c:v>
                </c:pt>
                <c:pt idx="3146">
                  <c:v>44217</c:v>
                </c:pt>
                <c:pt idx="3147">
                  <c:v>44218</c:v>
                </c:pt>
                <c:pt idx="3148">
                  <c:v>44221</c:v>
                </c:pt>
                <c:pt idx="3149">
                  <c:v>44222</c:v>
                </c:pt>
                <c:pt idx="3150">
                  <c:v>44223</c:v>
                </c:pt>
                <c:pt idx="3151">
                  <c:v>44224</c:v>
                </c:pt>
                <c:pt idx="3152">
                  <c:v>44225</c:v>
                </c:pt>
                <c:pt idx="3153">
                  <c:v>44228</c:v>
                </c:pt>
                <c:pt idx="3154">
                  <c:v>44229</c:v>
                </c:pt>
                <c:pt idx="3155">
                  <c:v>44230</c:v>
                </c:pt>
                <c:pt idx="3156">
                  <c:v>44231</c:v>
                </c:pt>
                <c:pt idx="3157">
                  <c:v>44232</c:v>
                </c:pt>
                <c:pt idx="3158">
                  <c:v>44235</c:v>
                </c:pt>
                <c:pt idx="3159">
                  <c:v>44236</c:v>
                </c:pt>
                <c:pt idx="3160">
                  <c:v>44237</c:v>
                </c:pt>
                <c:pt idx="3161">
                  <c:v>44238</c:v>
                </c:pt>
                <c:pt idx="3162">
                  <c:v>44239</c:v>
                </c:pt>
                <c:pt idx="3163">
                  <c:v>44242</c:v>
                </c:pt>
                <c:pt idx="3164">
                  <c:v>44243</c:v>
                </c:pt>
                <c:pt idx="3165">
                  <c:v>44244</c:v>
                </c:pt>
                <c:pt idx="3166">
                  <c:v>44245</c:v>
                </c:pt>
                <c:pt idx="3167">
                  <c:v>44246</c:v>
                </c:pt>
                <c:pt idx="3168">
                  <c:v>44249</c:v>
                </c:pt>
                <c:pt idx="3169">
                  <c:v>44250</c:v>
                </c:pt>
                <c:pt idx="3170">
                  <c:v>44251</c:v>
                </c:pt>
                <c:pt idx="3171">
                  <c:v>44252</c:v>
                </c:pt>
                <c:pt idx="3172">
                  <c:v>44253</c:v>
                </c:pt>
                <c:pt idx="3173">
                  <c:v>44256</c:v>
                </c:pt>
                <c:pt idx="3174">
                  <c:v>44257</c:v>
                </c:pt>
                <c:pt idx="3175">
                  <c:v>44258</c:v>
                </c:pt>
                <c:pt idx="3176">
                  <c:v>44259</c:v>
                </c:pt>
                <c:pt idx="3177">
                  <c:v>44260</c:v>
                </c:pt>
                <c:pt idx="3178">
                  <c:v>44263</c:v>
                </c:pt>
                <c:pt idx="3179">
                  <c:v>44264</c:v>
                </c:pt>
                <c:pt idx="3180">
                  <c:v>44265</c:v>
                </c:pt>
                <c:pt idx="3181">
                  <c:v>44266</c:v>
                </c:pt>
                <c:pt idx="3182">
                  <c:v>44267</c:v>
                </c:pt>
                <c:pt idx="3183">
                  <c:v>44270</c:v>
                </c:pt>
                <c:pt idx="3184">
                  <c:v>44271</c:v>
                </c:pt>
                <c:pt idx="3185">
                  <c:v>44272</c:v>
                </c:pt>
                <c:pt idx="3186">
                  <c:v>44273</c:v>
                </c:pt>
                <c:pt idx="3187">
                  <c:v>44274</c:v>
                </c:pt>
                <c:pt idx="3188">
                  <c:v>44277</c:v>
                </c:pt>
                <c:pt idx="3189">
                  <c:v>44278</c:v>
                </c:pt>
                <c:pt idx="3190">
                  <c:v>44279</c:v>
                </c:pt>
                <c:pt idx="3191">
                  <c:v>44280</c:v>
                </c:pt>
                <c:pt idx="3192">
                  <c:v>44281</c:v>
                </c:pt>
                <c:pt idx="3193">
                  <c:v>44284</c:v>
                </c:pt>
                <c:pt idx="3194">
                  <c:v>44285</c:v>
                </c:pt>
                <c:pt idx="3195">
                  <c:v>44286</c:v>
                </c:pt>
                <c:pt idx="3196">
                  <c:v>44287</c:v>
                </c:pt>
                <c:pt idx="3197">
                  <c:v>44288</c:v>
                </c:pt>
                <c:pt idx="3198">
                  <c:v>44291</c:v>
                </c:pt>
                <c:pt idx="3199">
                  <c:v>44292</c:v>
                </c:pt>
                <c:pt idx="3200">
                  <c:v>44293</c:v>
                </c:pt>
                <c:pt idx="3201">
                  <c:v>44294</c:v>
                </c:pt>
                <c:pt idx="3202">
                  <c:v>44295</c:v>
                </c:pt>
                <c:pt idx="3203">
                  <c:v>44298</c:v>
                </c:pt>
                <c:pt idx="3204">
                  <c:v>44299</c:v>
                </c:pt>
                <c:pt idx="3205">
                  <c:v>44300</c:v>
                </c:pt>
                <c:pt idx="3206">
                  <c:v>44301</c:v>
                </c:pt>
                <c:pt idx="3207">
                  <c:v>44302</c:v>
                </c:pt>
                <c:pt idx="3208">
                  <c:v>44305</c:v>
                </c:pt>
                <c:pt idx="3209">
                  <c:v>44306</c:v>
                </c:pt>
                <c:pt idx="3210">
                  <c:v>44307</c:v>
                </c:pt>
                <c:pt idx="3211">
                  <c:v>44308</c:v>
                </c:pt>
                <c:pt idx="3212">
                  <c:v>44309</c:v>
                </c:pt>
                <c:pt idx="3213">
                  <c:v>44312</c:v>
                </c:pt>
                <c:pt idx="3214">
                  <c:v>44313</c:v>
                </c:pt>
                <c:pt idx="3215">
                  <c:v>44314</c:v>
                </c:pt>
                <c:pt idx="3216">
                  <c:v>44315</c:v>
                </c:pt>
                <c:pt idx="3217">
                  <c:v>44316</c:v>
                </c:pt>
                <c:pt idx="3218">
                  <c:v>44319</c:v>
                </c:pt>
                <c:pt idx="3219">
                  <c:v>44320</c:v>
                </c:pt>
                <c:pt idx="3220">
                  <c:v>44321</c:v>
                </c:pt>
                <c:pt idx="3221">
                  <c:v>44322</c:v>
                </c:pt>
                <c:pt idx="3222">
                  <c:v>44323</c:v>
                </c:pt>
                <c:pt idx="3223">
                  <c:v>44326</c:v>
                </c:pt>
                <c:pt idx="3224">
                  <c:v>44327</c:v>
                </c:pt>
                <c:pt idx="3225">
                  <c:v>44328</c:v>
                </c:pt>
                <c:pt idx="3226">
                  <c:v>44329</c:v>
                </c:pt>
                <c:pt idx="3227">
                  <c:v>44330</c:v>
                </c:pt>
                <c:pt idx="3228">
                  <c:v>44333</c:v>
                </c:pt>
                <c:pt idx="3229">
                  <c:v>44334</c:v>
                </c:pt>
                <c:pt idx="3230">
                  <c:v>44335</c:v>
                </c:pt>
                <c:pt idx="3231">
                  <c:v>44336</c:v>
                </c:pt>
                <c:pt idx="3232">
                  <c:v>44337</c:v>
                </c:pt>
                <c:pt idx="3233">
                  <c:v>44340</c:v>
                </c:pt>
                <c:pt idx="3234">
                  <c:v>44341</c:v>
                </c:pt>
                <c:pt idx="3235">
                  <c:v>44342</c:v>
                </c:pt>
                <c:pt idx="3236">
                  <c:v>44343</c:v>
                </c:pt>
                <c:pt idx="3237">
                  <c:v>44344</c:v>
                </c:pt>
                <c:pt idx="3238">
                  <c:v>44347</c:v>
                </c:pt>
                <c:pt idx="3239">
                  <c:v>44348</c:v>
                </c:pt>
                <c:pt idx="3240">
                  <c:v>44349</c:v>
                </c:pt>
                <c:pt idx="3241">
                  <c:v>44350</c:v>
                </c:pt>
                <c:pt idx="3242">
                  <c:v>44351</c:v>
                </c:pt>
                <c:pt idx="3243">
                  <c:v>44354</c:v>
                </c:pt>
                <c:pt idx="3244">
                  <c:v>44355</c:v>
                </c:pt>
                <c:pt idx="3245">
                  <c:v>44356</c:v>
                </c:pt>
                <c:pt idx="3246">
                  <c:v>44357</c:v>
                </c:pt>
                <c:pt idx="3247">
                  <c:v>44358</c:v>
                </c:pt>
                <c:pt idx="3248">
                  <c:v>44361</c:v>
                </c:pt>
                <c:pt idx="3249">
                  <c:v>44362</c:v>
                </c:pt>
                <c:pt idx="3250">
                  <c:v>44363</c:v>
                </c:pt>
                <c:pt idx="3251">
                  <c:v>44364</c:v>
                </c:pt>
                <c:pt idx="3252">
                  <c:v>44365</c:v>
                </c:pt>
                <c:pt idx="3253">
                  <c:v>44368</c:v>
                </c:pt>
                <c:pt idx="3254">
                  <c:v>44369</c:v>
                </c:pt>
                <c:pt idx="3255">
                  <c:v>44370</c:v>
                </c:pt>
                <c:pt idx="3256">
                  <c:v>44371</c:v>
                </c:pt>
                <c:pt idx="3257">
                  <c:v>44372</c:v>
                </c:pt>
                <c:pt idx="3258">
                  <c:v>44375</c:v>
                </c:pt>
                <c:pt idx="3259">
                  <c:v>44376</c:v>
                </c:pt>
                <c:pt idx="3260">
                  <c:v>44377</c:v>
                </c:pt>
                <c:pt idx="3261">
                  <c:v>44378</c:v>
                </c:pt>
                <c:pt idx="3262">
                  <c:v>44379</c:v>
                </c:pt>
                <c:pt idx="3263">
                  <c:v>44382</c:v>
                </c:pt>
                <c:pt idx="3264">
                  <c:v>44383</c:v>
                </c:pt>
                <c:pt idx="3265">
                  <c:v>44384</c:v>
                </c:pt>
                <c:pt idx="3266">
                  <c:v>44385</c:v>
                </c:pt>
                <c:pt idx="3267">
                  <c:v>44386</c:v>
                </c:pt>
                <c:pt idx="3268">
                  <c:v>44389</c:v>
                </c:pt>
                <c:pt idx="3269">
                  <c:v>44390</c:v>
                </c:pt>
                <c:pt idx="3270">
                  <c:v>44391</c:v>
                </c:pt>
                <c:pt idx="3271">
                  <c:v>44392</c:v>
                </c:pt>
                <c:pt idx="3272">
                  <c:v>44393</c:v>
                </c:pt>
                <c:pt idx="3273">
                  <c:v>44396</c:v>
                </c:pt>
                <c:pt idx="3274">
                  <c:v>44397</c:v>
                </c:pt>
                <c:pt idx="3275">
                  <c:v>44398</c:v>
                </c:pt>
                <c:pt idx="3276">
                  <c:v>44399</c:v>
                </c:pt>
                <c:pt idx="3277">
                  <c:v>44400</c:v>
                </c:pt>
                <c:pt idx="3278">
                  <c:v>44403</c:v>
                </c:pt>
                <c:pt idx="3279">
                  <c:v>44404</c:v>
                </c:pt>
                <c:pt idx="3280">
                  <c:v>44405</c:v>
                </c:pt>
                <c:pt idx="3281">
                  <c:v>44406</c:v>
                </c:pt>
                <c:pt idx="3282">
                  <c:v>44407</c:v>
                </c:pt>
                <c:pt idx="3283">
                  <c:v>44410</c:v>
                </c:pt>
                <c:pt idx="3284">
                  <c:v>44411</c:v>
                </c:pt>
                <c:pt idx="3285">
                  <c:v>44412</c:v>
                </c:pt>
                <c:pt idx="3286">
                  <c:v>44413</c:v>
                </c:pt>
                <c:pt idx="3287">
                  <c:v>44414</c:v>
                </c:pt>
                <c:pt idx="3288">
                  <c:v>44417</c:v>
                </c:pt>
                <c:pt idx="3289">
                  <c:v>44418</c:v>
                </c:pt>
                <c:pt idx="3290">
                  <c:v>44419</c:v>
                </c:pt>
                <c:pt idx="3291">
                  <c:v>44420</c:v>
                </c:pt>
                <c:pt idx="3292">
                  <c:v>44421</c:v>
                </c:pt>
                <c:pt idx="3293">
                  <c:v>44424</c:v>
                </c:pt>
                <c:pt idx="3294">
                  <c:v>44425</c:v>
                </c:pt>
                <c:pt idx="3295">
                  <c:v>44426</c:v>
                </c:pt>
                <c:pt idx="3296">
                  <c:v>44427</c:v>
                </c:pt>
                <c:pt idx="3297">
                  <c:v>44428</c:v>
                </c:pt>
                <c:pt idx="3298">
                  <c:v>44431</c:v>
                </c:pt>
                <c:pt idx="3299">
                  <c:v>44432</c:v>
                </c:pt>
                <c:pt idx="3300">
                  <c:v>44433</c:v>
                </c:pt>
                <c:pt idx="3301">
                  <c:v>44434</c:v>
                </c:pt>
                <c:pt idx="3302">
                  <c:v>44435</c:v>
                </c:pt>
                <c:pt idx="3303">
                  <c:v>44438</c:v>
                </c:pt>
                <c:pt idx="3304">
                  <c:v>44439</c:v>
                </c:pt>
                <c:pt idx="3305">
                  <c:v>44440</c:v>
                </c:pt>
                <c:pt idx="3306">
                  <c:v>44441</c:v>
                </c:pt>
                <c:pt idx="3307">
                  <c:v>44442</c:v>
                </c:pt>
                <c:pt idx="3308">
                  <c:v>44445</c:v>
                </c:pt>
                <c:pt idx="3309">
                  <c:v>44446</c:v>
                </c:pt>
                <c:pt idx="3310">
                  <c:v>44447</c:v>
                </c:pt>
                <c:pt idx="3311">
                  <c:v>44448</c:v>
                </c:pt>
                <c:pt idx="3312">
                  <c:v>44449</c:v>
                </c:pt>
                <c:pt idx="3313">
                  <c:v>44452</c:v>
                </c:pt>
                <c:pt idx="3314">
                  <c:v>44453</c:v>
                </c:pt>
                <c:pt idx="3315">
                  <c:v>44454</c:v>
                </c:pt>
                <c:pt idx="3316">
                  <c:v>44455</c:v>
                </c:pt>
                <c:pt idx="3317">
                  <c:v>44456</c:v>
                </c:pt>
                <c:pt idx="3318">
                  <c:v>44459</c:v>
                </c:pt>
                <c:pt idx="3319">
                  <c:v>44460</c:v>
                </c:pt>
                <c:pt idx="3320">
                  <c:v>44461</c:v>
                </c:pt>
                <c:pt idx="3321">
                  <c:v>44462</c:v>
                </c:pt>
                <c:pt idx="3322">
                  <c:v>44463</c:v>
                </c:pt>
                <c:pt idx="3323">
                  <c:v>44466</c:v>
                </c:pt>
                <c:pt idx="3324">
                  <c:v>44467</c:v>
                </c:pt>
                <c:pt idx="3325">
                  <c:v>44468</c:v>
                </c:pt>
                <c:pt idx="3326">
                  <c:v>44469</c:v>
                </c:pt>
                <c:pt idx="3327">
                  <c:v>44470</c:v>
                </c:pt>
                <c:pt idx="3328">
                  <c:v>44473</c:v>
                </c:pt>
                <c:pt idx="3329">
                  <c:v>44474</c:v>
                </c:pt>
                <c:pt idx="3330">
                  <c:v>44475</c:v>
                </c:pt>
                <c:pt idx="3331">
                  <c:v>44476</c:v>
                </c:pt>
                <c:pt idx="3332">
                  <c:v>44477</c:v>
                </c:pt>
                <c:pt idx="3333">
                  <c:v>44480</c:v>
                </c:pt>
                <c:pt idx="3334">
                  <c:v>44481</c:v>
                </c:pt>
                <c:pt idx="3335">
                  <c:v>44482</c:v>
                </c:pt>
                <c:pt idx="3336">
                  <c:v>44483</c:v>
                </c:pt>
                <c:pt idx="3337">
                  <c:v>44484</c:v>
                </c:pt>
                <c:pt idx="3338">
                  <c:v>44487</c:v>
                </c:pt>
                <c:pt idx="3339">
                  <c:v>44488</c:v>
                </c:pt>
                <c:pt idx="3340">
                  <c:v>44489</c:v>
                </c:pt>
                <c:pt idx="3341">
                  <c:v>44490</c:v>
                </c:pt>
                <c:pt idx="3342">
                  <c:v>44491</c:v>
                </c:pt>
                <c:pt idx="3343">
                  <c:v>44494</c:v>
                </c:pt>
                <c:pt idx="3344">
                  <c:v>44495</c:v>
                </c:pt>
                <c:pt idx="3345">
                  <c:v>44496</c:v>
                </c:pt>
                <c:pt idx="3346">
                  <c:v>44497</c:v>
                </c:pt>
                <c:pt idx="3347">
                  <c:v>44498</c:v>
                </c:pt>
                <c:pt idx="3348">
                  <c:v>44501</c:v>
                </c:pt>
                <c:pt idx="3349">
                  <c:v>44502</c:v>
                </c:pt>
                <c:pt idx="3350">
                  <c:v>44503</c:v>
                </c:pt>
                <c:pt idx="3351">
                  <c:v>44504</c:v>
                </c:pt>
                <c:pt idx="3352">
                  <c:v>44505</c:v>
                </c:pt>
                <c:pt idx="3353">
                  <c:v>44508</c:v>
                </c:pt>
                <c:pt idx="3354">
                  <c:v>44509</c:v>
                </c:pt>
                <c:pt idx="3355">
                  <c:v>44510</c:v>
                </c:pt>
                <c:pt idx="3356">
                  <c:v>44511</c:v>
                </c:pt>
                <c:pt idx="3357">
                  <c:v>44512</c:v>
                </c:pt>
                <c:pt idx="3358">
                  <c:v>44515</c:v>
                </c:pt>
                <c:pt idx="3359">
                  <c:v>44516</c:v>
                </c:pt>
                <c:pt idx="3360">
                  <c:v>44517</c:v>
                </c:pt>
                <c:pt idx="3361">
                  <c:v>44518</c:v>
                </c:pt>
                <c:pt idx="3362">
                  <c:v>44519</c:v>
                </c:pt>
                <c:pt idx="3363">
                  <c:v>44522</c:v>
                </c:pt>
                <c:pt idx="3364">
                  <c:v>44523</c:v>
                </c:pt>
                <c:pt idx="3365">
                  <c:v>44524</c:v>
                </c:pt>
                <c:pt idx="3366">
                  <c:v>44525</c:v>
                </c:pt>
                <c:pt idx="3367">
                  <c:v>44526</c:v>
                </c:pt>
                <c:pt idx="3368">
                  <c:v>44529</c:v>
                </c:pt>
                <c:pt idx="3369">
                  <c:v>44530</c:v>
                </c:pt>
                <c:pt idx="3370">
                  <c:v>44531</c:v>
                </c:pt>
                <c:pt idx="3371">
                  <c:v>44532</c:v>
                </c:pt>
                <c:pt idx="3372">
                  <c:v>44533</c:v>
                </c:pt>
                <c:pt idx="3373">
                  <c:v>44536</c:v>
                </c:pt>
                <c:pt idx="3374">
                  <c:v>44537</c:v>
                </c:pt>
                <c:pt idx="3375">
                  <c:v>44538</c:v>
                </c:pt>
                <c:pt idx="3376">
                  <c:v>44539</c:v>
                </c:pt>
                <c:pt idx="3377">
                  <c:v>44540</c:v>
                </c:pt>
                <c:pt idx="3378">
                  <c:v>44543</c:v>
                </c:pt>
                <c:pt idx="3379">
                  <c:v>44544</c:v>
                </c:pt>
                <c:pt idx="3380">
                  <c:v>44545</c:v>
                </c:pt>
                <c:pt idx="3381">
                  <c:v>44546</c:v>
                </c:pt>
                <c:pt idx="3382">
                  <c:v>44547</c:v>
                </c:pt>
                <c:pt idx="3383">
                  <c:v>44550</c:v>
                </c:pt>
                <c:pt idx="3384">
                  <c:v>44551</c:v>
                </c:pt>
                <c:pt idx="3385">
                  <c:v>44552</c:v>
                </c:pt>
                <c:pt idx="3386">
                  <c:v>44553</c:v>
                </c:pt>
                <c:pt idx="3387">
                  <c:v>44554</c:v>
                </c:pt>
                <c:pt idx="3388">
                  <c:v>44557</c:v>
                </c:pt>
                <c:pt idx="3389">
                  <c:v>44558</c:v>
                </c:pt>
                <c:pt idx="3390">
                  <c:v>44559</c:v>
                </c:pt>
                <c:pt idx="3391">
                  <c:v>44560</c:v>
                </c:pt>
                <c:pt idx="3392">
                  <c:v>44561</c:v>
                </c:pt>
                <c:pt idx="3393">
                  <c:v>44564</c:v>
                </c:pt>
                <c:pt idx="3394">
                  <c:v>44565</c:v>
                </c:pt>
                <c:pt idx="3395">
                  <c:v>44566</c:v>
                </c:pt>
                <c:pt idx="3396">
                  <c:v>44567</c:v>
                </c:pt>
                <c:pt idx="3397">
                  <c:v>44568</c:v>
                </c:pt>
                <c:pt idx="3398">
                  <c:v>44571</c:v>
                </c:pt>
                <c:pt idx="3399">
                  <c:v>44572</c:v>
                </c:pt>
                <c:pt idx="3400">
                  <c:v>44573</c:v>
                </c:pt>
                <c:pt idx="3401">
                  <c:v>44574</c:v>
                </c:pt>
                <c:pt idx="3402">
                  <c:v>44575</c:v>
                </c:pt>
                <c:pt idx="3403">
                  <c:v>44578</c:v>
                </c:pt>
                <c:pt idx="3404">
                  <c:v>44579</c:v>
                </c:pt>
                <c:pt idx="3405">
                  <c:v>44580</c:v>
                </c:pt>
                <c:pt idx="3406">
                  <c:v>44581</c:v>
                </c:pt>
                <c:pt idx="3407">
                  <c:v>44582</c:v>
                </c:pt>
                <c:pt idx="3408">
                  <c:v>44585</c:v>
                </c:pt>
                <c:pt idx="3409">
                  <c:v>44586</c:v>
                </c:pt>
                <c:pt idx="3410">
                  <c:v>44587</c:v>
                </c:pt>
                <c:pt idx="3411">
                  <c:v>44588</c:v>
                </c:pt>
                <c:pt idx="3412">
                  <c:v>44589</c:v>
                </c:pt>
                <c:pt idx="3413">
                  <c:v>44592</c:v>
                </c:pt>
                <c:pt idx="3414">
                  <c:v>44593</c:v>
                </c:pt>
                <c:pt idx="3415">
                  <c:v>44594</c:v>
                </c:pt>
                <c:pt idx="3416">
                  <c:v>44595</c:v>
                </c:pt>
                <c:pt idx="3417">
                  <c:v>44596</c:v>
                </c:pt>
                <c:pt idx="3418">
                  <c:v>44599</c:v>
                </c:pt>
                <c:pt idx="3419">
                  <c:v>44600</c:v>
                </c:pt>
                <c:pt idx="3420">
                  <c:v>44601</c:v>
                </c:pt>
                <c:pt idx="3421">
                  <c:v>44602</c:v>
                </c:pt>
                <c:pt idx="3422">
                  <c:v>44603</c:v>
                </c:pt>
                <c:pt idx="3423">
                  <c:v>44606</c:v>
                </c:pt>
                <c:pt idx="3424">
                  <c:v>44607</c:v>
                </c:pt>
                <c:pt idx="3425">
                  <c:v>44608</c:v>
                </c:pt>
                <c:pt idx="3426">
                  <c:v>44609</c:v>
                </c:pt>
                <c:pt idx="3427">
                  <c:v>44610</c:v>
                </c:pt>
                <c:pt idx="3428">
                  <c:v>44613</c:v>
                </c:pt>
                <c:pt idx="3429">
                  <c:v>44614</c:v>
                </c:pt>
                <c:pt idx="3430">
                  <c:v>44615</c:v>
                </c:pt>
                <c:pt idx="3431">
                  <c:v>44616</c:v>
                </c:pt>
                <c:pt idx="3432">
                  <c:v>44617</c:v>
                </c:pt>
                <c:pt idx="3433">
                  <c:v>44620</c:v>
                </c:pt>
                <c:pt idx="3434">
                  <c:v>44621</c:v>
                </c:pt>
                <c:pt idx="3435">
                  <c:v>44622</c:v>
                </c:pt>
                <c:pt idx="3436">
                  <c:v>44623</c:v>
                </c:pt>
                <c:pt idx="3437">
                  <c:v>44624</c:v>
                </c:pt>
                <c:pt idx="3438">
                  <c:v>44627</c:v>
                </c:pt>
                <c:pt idx="3439">
                  <c:v>44628</c:v>
                </c:pt>
                <c:pt idx="3440">
                  <c:v>44629</c:v>
                </c:pt>
                <c:pt idx="3441">
                  <c:v>44630</c:v>
                </c:pt>
                <c:pt idx="3442">
                  <c:v>44631</c:v>
                </c:pt>
                <c:pt idx="3443">
                  <c:v>44634</c:v>
                </c:pt>
                <c:pt idx="3444">
                  <c:v>44635</c:v>
                </c:pt>
                <c:pt idx="3445">
                  <c:v>44636</c:v>
                </c:pt>
                <c:pt idx="3446">
                  <c:v>44637</c:v>
                </c:pt>
                <c:pt idx="3447">
                  <c:v>44638</c:v>
                </c:pt>
                <c:pt idx="3448">
                  <c:v>44641</c:v>
                </c:pt>
                <c:pt idx="3449">
                  <c:v>44642</c:v>
                </c:pt>
                <c:pt idx="3450">
                  <c:v>44643</c:v>
                </c:pt>
                <c:pt idx="3451">
                  <c:v>44644</c:v>
                </c:pt>
                <c:pt idx="3452">
                  <c:v>44645</c:v>
                </c:pt>
                <c:pt idx="3453">
                  <c:v>44648</c:v>
                </c:pt>
                <c:pt idx="3454">
                  <c:v>44649</c:v>
                </c:pt>
                <c:pt idx="3455">
                  <c:v>44650</c:v>
                </c:pt>
                <c:pt idx="3456">
                  <c:v>44651</c:v>
                </c:pt>
                <c:pt idx="3457">
                  <c:v>44652</c:v>
                </c:pt>
                <c:pt idx="3458">
                  <c:v>44655</c:v>
                </c:pt>
                <c:pt idx="3459">
                  <c:v>44656</c:v>
                </c:pt>
                <c:pt idx="3460">
                  <c:v>44657</c:v>
                </c:pt>
                <c:pt idx="3461">
                  <c:v>44658</c:v>
                </c:pt>
                <c:pt idx="3462">
                  <c:v>44659</c:v>
                </c:pt>
                <c:pt idx="3463">
                  <c:v>44662</c:v>
                </c:pt>
                <c:pt idx="3464">
                  <c:v>44663</c:v>
                </c:pt>
                <c:pt idx="3465">
                  <c:v>44664</c:v>
                </c:pt>
                <c:pt idx="3466">
                  <c:v>44665</c:v>
                </c:pt>
                <c:pt idx="3467">
                  <c:v>44666</c:v>
                </c:pt>
                <c:pt idx="3468">
                  <c:v>44669</c:v>
                </c:pt>
                <c:pt idx="3469">
                  <c:v>44670</c:v>
                </c:pt>
                <c:pt idx="3470">
                  <c:v>44671</c:v>
                </c:pt>
                <c:pt idx="3471">
                  <c:v>44672</c:v>
                </c:pt>
                <c:pt idx="3472">
                  <c:v>44673</c:v>
                </c:pt>
                <c:pt idx="3473">
                  <c:v>44676</c:v>
                </c:pt>
                <c:pt idx="3474">
                  <c:v>44677</c:v>
                </c:pt>
                <c:pt idx="3475">
                  <c:v>44678</c:v>
                </c:pt>
                <c:pt idx="3476">
                  <c:v>44679</c:v>
                </c:pt>
                <c:pt idx="3477">
                  <c:v>44680</c:v>
                </c:pt>
                <c:pt idx="3478">
                  <c:v>44683</c:v>
                </c:pt>
                <c:pt idx="3479">
                  <c:v>44684</c:v>
                </c:pt>
                <c:pt idx="3480">
                  <c:v>44685</c:v>
                </c:pt>
                <c:pt idx="3481">
                  <c:v>44686</c:v>
                </c:pt>
                <c:pt idx="3482">
                  <c:v>44687</c:v>
                </c:pt>
                <c:pt idx="3483">
                  <c:v>44690</c:v>
                </c:pt>
                <c:pt idx="3484">
                  <c:v>44691</c:v>
                </c:pt>
                <c:pt idx="3485">
                  <c:v>44692</c:v>
                </c:pt>
                <c:pt idx="3486">
                  <c:v>44693</c:v>
                </c:pt>
                <c:pt idx="3487">
                  <c:v>44694</c:v>
                </c:pt>
                <c:pt idx="3488">
                  <c:v>44697</c:v>
                </c:pt>
                <c:pt idx="3489">
                  <c:v>44698</c:v>
                </c:pt>
                <c:pt idx="3490">
                  <c:v>44699</c:v>
                </c:pt>
                <c:pt idx="3491">
                  <c:v>44700</c:v>
                </c:pt>
                <c:pt idx="3492">
                  <c:v>44701</c:v>
                </c:pt>
                <c:pt idx="3493">
                  <c:v>44704</c:v>
                </c:pt>
                <c:pt idx="3494">
                  <c:v>44705</c:v>
                </c:pt>
                <c:pt idx="3495">
                  <c:v>44706</c:v>
                </c:pt>
                <c:pt idx="3496">
                  <c:v>44707</c:v>
                </c:pt>
                <c:pt idx="3497">
                  <c:v>44708</c:v>
                </c:pt>
                <c:pt idx="3498">
                  <c:v>44711</c:v>
                </c:pt>
                <c:pt idx="3499">
                  <c:v>44712</c:v>
                </c:pt>
                <c:pt idx="3500">
                  <c:v>44713</c:v>
                </c:pt>
                <c:pt idx="3501">
                  <c:v>44714</c:v>
                </c:pt>
                <c:pt idx="3502">
                  <c:v>44715</c:v>
                </c:pt>
                <c:pt idx="3503">
                  <c:v>44718</c:v>
                </c:pt>
                <c:pt idx="3504">
                  <c:v>44719</c:v>
                </c:pt>
                <c:pt idx="3505">
                  <c:v>44720</c:v>
                </c:pt>
                <c:pt idx="3506">
                  <c:v>44721</c:v>
                </c:pt>
                <c:pt idx="3507">
                  <c:v>44722</c:v>
                </c:pt>
                <c:pt idx="3508">
                  <c:v>44725</c:v>
                </c:pt>
                <c:pt idx="3509">
                  <c:v>44726</c:v>
                </c:pt>
                <c:pt idx="3510">
                  <c:v>44727</c:v>
                </c:pt>
                <c:pt idx="3511">
                  <c:v>44728</c:v>
                </c:pt>
                <c:pt idx="3512">
                  <c:v>44729</c:v>
                </c:pt>
                <c:pt idx="3513">
                  <c:v>44732</c:v>
                </c:pt>
                <c:pt idx="3514">
                  <c:v>44733</c:v>
                </c:pt>
                <c:pt idx="3515">
                  <c:v>44734</c:v>
                </c:pt>
                <c:pt idx="3516">
                  <c:v>44735</c:v>
                </c:pt>
                <c:pt idx="3517">
                  <c:v>44736</c:v>
                </c:pt>
                <c:pt idx="3518">
                  <c:v>44739</c:v>
                </c:pt>
                <c:pt idx="3519">
                  <c:v>44740</c:v>
                </c:pt>
                <c:pt idx="3520">
                  <c:v>44741</c:v>
                </c:pt>
                <c:pt idx="3521">
                  <c:v>44742</c:v>
                </c:pt>
                <c:pt idx="3522">
                  <c:v>44743</c:v>
                </c:pt>
                <c:pt idx="3523">
                  <c:v>44746</c:v>
                </c:pt>
                <c:pt idx="3524">
                  <c:v>44747</c:v>
                </c:pt>
                <c:pt idx="3525">
                  <c:v>44748</c:v>
                </c:pt>
                <c:pt idx="3526">
                  <c:v>44749</c:v>
                </c:pt>
                <c:pt idx="3527">
                  <c:v>44750</c:v>
                </c:pt>
                <c:pt idx="3528">
                  <c:v>44753</c:v>
                </c:pt>
                <c:pt idx="3529">
                  <c:v>44754</c:v>
                </c:pt>
                <c:pt idx="3530">
                  <c:v>44755</c:v>
                </c:pt>
                <c:pt idx="3531">
                  <c:v>44756</c:v>
                </c:pt>
                <c:pt idx="3532">
                  <c:v>44757</c:v>
                </c:pt>
                <c:pt idx="3533">
                  <c:v>44760</c:v>
                </c:pt>
                <c:pt idx="3534">
                  <c:v>44761</c:v>
                </c:pt>
                <c:pt idx="3535">
                  <c:v>44762</c:v>
                </c:pt>
                <c:pt idx="3536">
                  <c:v>44763</c:v>
                </c:pt>
                <c:pt idx="3537">
                  <c:v>44764</c:v>
                </c:pt>
                <c:pt idx="3538">
                  <c:v>44767</c:v>
                </c:pt>
                <c:pt idx="3539">
                  <c:v>44768</c:v>
                </c:pt>
                <c:pt idx="3540">
                  <c:v>44769</c:v>
                </c:pt>
                <c:pt idx="3541">
                  <c:v>44770</c:v>
                </c:pt>
                <c:pt idx="3542">
                  <c:v>44771</c:v>
                </c:pt>
                <c:pt idx="3543">
                  <c:v>44774</c:v>
                </c:pt>
                <c:pt idx="3544">
                  <c:v>44775</c:v>
                </c:pt>
                <c:pt idx="3545">
                  <c:v>44776</c:v>
                </c:pt>
                <c:pt idx="3546">
                  <c:v>44777</c:v>
                </c:pt>
                <c:pt idx="3547">
                  <c:v>44778</c:v>
                </c:pt>
                <c:pt idx="3548">
                  <c:v>44781</c:v>
                </c:pt>
                <c:pt idx="3549">
                  <c:v>44782</c:v>
                </c:pt>
                <c:pt idx="3550">
                  <c:v>44783</c:v>
                </c:pt>
                <c:pt idx="3551">
                  <c:v>44784</c:v>
                </c:pt>
                <c:pt idx="3552">
                  <c:v>44785</c:v>
                </c:pt>
                <c:pt idx="3553">
                  <c:v>44788</c:v>
                </c:pt>
                <c:pt idx="3554">
                  <c:v>44789</c:v>
                </c:pt>
                <c:pt idx="3555">
                  <c:v>44790</c:v>
                </c:pt>
                <c:pt idx="3556">
                  <c:v>44791</c:v>
                </c:pt>
                <c:pt idx="3557">
                  <c:v>44792</c:v>
                </c:pt>
                <c:pt idx="3558">
                  <c:v>44795</c:v>
                </c:pt>
                <c:pt idx="3559">
                  <c:v>44796</c:v>
                </c:pt>
                <c:pt idx="3560">
                  <c:v>44797</c:v>
                </c:pt>
                <c:pt idx="3561">
                  <c:v>44798</c:v>
                </c:pt>
                <c:pt idx="3562">
                  <c:v>44799</c:v>
                </c:pt>
                <c:pt idx="3563">
                  <c:v>44802</c:v>
                </c:pt>
                <c:pt idx="3564">
                  <c:v>44803</c:v>
                </c:pt>
                <c:pt idx="3565">
                  <c:v>44804</c:v>
                </c:pt>
                <c:pt idx="3566">
                  <c:v>44805</c:v>
                </c:pt>
                <c:pt idx="3567">
                  <c:v>44806</c:v>
                </c:pt>
                <c:pt idx="3568">
                  <c:v>44809</c:v>
                </c:pt>
                <c:pt idx="3569">
                  <c:v>44810</c:v>
                </c:pt>
                <c:pt idx="3570">
                  <c:v>44811</c:v>
                </c:pt>
                <c:pt idx="3571">
                  <c:v>44812</c:v>
                </c:pt>
                <c:pt idx="3572">
                  <c:v>44813</c:v>
                </c:pt>
                <c:pt idx="3573">
                  <c:v>44816</c:v>
                </c:pt>
                <c:pt idx="3574">
                  <c:v>44817</c:v>
                </c:pt>
                <c:pt idx="3575">
                  <c:v>44818</c:v>
                </c:pt>
                <c:pt idx="3576">
                  <c:v>44819</c:v>
                </c:pt>
                <c:pt idx="3577">
                  <c:v>44820</c:v>
                </c:pt>
                <c:pt idx="3578">
                  <c:v>44823</c:v>
                </c:pt>
                <c:pt idx="3579">
                  <c:v>44824</c:v>
                </c:pt>
                <c:pt idx="3580">
                  <c:v>44825</c:v>
                </c:pt>
                <c:pt idx="3581">
                  <c:v>44826</c:v>
                </c:pt>
                <c:pt idx="3582">
                  <c:v>44827</c:v>
                </c:pt>
                <c:pt idx="3583">
                  <c:v>44830</c:v>
                </c:pt>
                <c:pt idx="3584">
                  <c:v>44831</c:v>
                </c:pt>
                <c:pt idx="3585">
                  <c:v>44832</c:v>
                </c:pt>
                <c:pt idx="3586">
                  <c:v>44833</c:v>
                </c:pt>
                <c:pt idx="3587">
                  <c:v>44834</c:v>
                </c:pt>
                <c:pt idx="3588">
                  <c:v>44837</c:v>
                </c:pt>
                <c:pt idx="3589">
                  <c:v>44838</c:v>
                </c:pt>
                <c:pt idx="3590">
                  <c:v>44839</c:v>
                </c:pt>
                <c:pt idx="3591">
                  <c:v>44840</c:v>
                </c:pt>
                <c:pt idx="3592">
                  <c:v>44841</c:v>
                </c:pt>
                <c:pt idx="3593">
                  <c:v>44844</c:v>
                </c:pt>
                <c:pt idx="3594">
                  <c:v>44845</c:v>
                </c:pt>
                <c:pt idx="3595">
                  <c:v>44846</c:v>
                </c:pt>
                <c:pt idx="3596">
                  <c:v>44847</c:v>
                </c:pt>
                <c:pt idx="3597">
                  <c:v>44848</c:v>
                </c:pt>
                <c:pt idx="3598">
                  <c:v>44851</c:v>
                </c:pt>
                <c:pt idx="3599">
                  <c:v>44852</c:v>
                </c:pt>
                <c:pt idx="3600">
                  <c:v>44853</c:v>
                </c:pt>
                <c:pt idx="3601">
                  <c:v>44854</c:v>
                </c:pt>
                <c:pt idx="3602">
                  <c:v>44855</c:v>
                </c:pt>
                <c:pt idx="3603">
                  <c:v>44858</c:v>
                </c:pt>
                <c:pt idx="3604">
                  <c:v>44859</c:v>
                </c:pt>
                <c:pt idx="3605">
                  <c:v>44860</c:v>
                </c:pt>
                <c:pt idx="3606">
                  <c:v>44861</c:v>
                </c:pt>
                <c:pt idx="3607">
                  <c:v>44862</c:v>
                </c:pt>
                <c:pt idx="3608">
                  <c:v>44865</c:v>
                </c:pt>
                <c:pt idx="3609">
                  <c:v>44866</c:v>
                </c:pt>
                <c:pt idx="3610">
                  <c:v>44867</c:v>
                </c:pt>
                <c:pt idx="3611">
                  <c:v>44868</c:v>
                </c:pt>
                <c:pt idx="3612">
                  <c:v>44869</c:v>
                </c:pt>
                <c:pt idx="3613">
                  <c:v>44872</c:v>
                </c:pt>
                <c:pt idx="3614">
                  <c:v>44873</c:v>
                </c:pt>
                <c:pt idx="3615">
                  <c:v>44874</c:v>
                </c:pt>
                <c:pt idx="3616">
                  <c:v>44875</c:v>
                </c:pt>
                <c:pt idx="3617">
                  <c:v>44876</c:v>
                </c:pt>
                <c:pt idx="3618">
                  <c:v>44879</c:v>
                </c:pt>
                <c:pt idx="3619">
                  <c:v>44880</c:v>
                </c:pt>
                <c:pt idx="3620">
                  <c:v>44881</c:v>
                </c:pt>
                <c:pt idx="3621">
                  <c:v>44882</c:v>
                </c:pt>
                <c:pt idx="3622">
                  <c:v>44883</c:v>
                </c:pt>
                <c:pt idx="3623">
                  <c:v>44886</c:v>
                </c:pt>
                <c:pt idx="3624">
                  <c:v>44887</c:v>
                </c:pt>
                <c:pt idx="3625">
                  <c:v>44888</c:v>
                </c:pt>
                <c:pt idx="3626">
                  <c:v>44889</c:v>
                </c:pt>
                <c:pt idx="3627">
                  <c:v>44890</c:v>
                </c:pt>
                <c:pt idx="3628">
                  <c:v>44893</c:v>
                </c:pt>
                <c:pt idx="3629">
                  <c:v>44894</c:v>
                </c:pt>
                <c:pt idx="3630">
                  <c:v>44895</c:v>
                </c:pt>
                <c:pt idx="3631">
                  <c:v>44896</c:v>
                </c:pt>
                <c:pt idx="3632">
                  <c:v>44897</c:v>
                </c:pt>
                <c:pt idx="3633">
                  <c:v>44900</c:v>
                </c:pt>
                <c:pt idx="3634">
                  <c:v>44901</c:v>
                </c:pt>
                <c:pt idx="3635">
                  <c:v>44902</c:v>
                </c:pt>
                <c:pt idx="3636">
                  <c:v>44903</c:v>
                </c:pt>
                <c:pt idx="3637">
                  <c:v>44904</c:v>
                </c:pt>
                <c:pt idx="3638">
                  <c:v>44907</c:v>
                </c:pt>
                <c:pt idx="3639">
                  <c:v>44908</c:v>
                </c:pt>
                <c:pt idx="3640">
                  <c:v>44909</c:v>
                </c:pt>
                <c:pt idx="3641">
                  <c:v>44910</c:v>
                </c:pt>
                <c:pt idx="3642">
                  <c:v>44911</c:v>
                </c:pt>
                <c:pt idx="3643">
                  <c:v>44914</c:v>
                </c:pt>
                <c:pt idx="3644">
                  <c:v>44915</c:v>
                </c:pt>
                <c:pt idx="3645">
                  <c:v>44916</c:v>
                </c:pt>
                <c:pt idx="3646">
                  <c:v>44917</c:v>
                </c:pt>
                <c:pt idx="3647">
                  <c:v>44918</c:v>
                </c:pt>
                <c:pt idx="3648">
                  <c:v>44921</c:v>
                </c:pt>
                <c:pt idx="3649">
                  <c:v>44922</c:v>
                </c:pt>
                <c:pt idx="3650">
                  <c:v>44923</c:v>
                </c:pt>
                <c:pt idx="3651">
                  <c:v>44924</c:v>
                </c:pt>
                <c:pt idx="3652">
                  <c:v>44925</c:v>
                </c:pt>
              </c:numCache>
            </c:numRef>
          </c:cat>
          <c:val>
            <c:numRef>
              <c:f>Sheet1!$B$2:$B$3654</c:f>
              <c:numCache>
                <c:formatCode>#,##0.00;\(#,##0.00\);</c:formatCode>
                <c:ptCount val="3653"/>
                <c:pt idx="0">
                  <c:v>7.7106000000000003</c:v>
                </c:pt>
                <c:pt idx="1">
                  <c:v>7.7106000000000003</c:v>
                </c:pt>
                <c:pt idx="2">
                  <c:v>7.867</c:v>
                </c:pt>
                <c:pt idx="3">
                  <c:v>7.8445</c:v>
                </c:pt>
                <c:pt idx="4">
                  <c:v>7.8780000000000001</c:v>
                </c:pt>
                <c:pt idx="5">
                  <c:v>7.7329999999999997</c:v>
                </c:pt>
                <c:pt idx="6">
                  <c:v>7.7492000000000001</c:v>
                </c:pt>
                <c:pt idx="7">
                  <c:v>7.649</c:v>
                </c:pt>
                <c:pt idx="8">
                  <c:v>7.5452000000000004</c:v>
                </c:pt>
                <c:pt idx="9">
                  <c:v>7.5530999999999997</c:v>
                </c:pt>
                <c:pt idx="10">
                  <c:v>7.4023000000000003</c:v>
                </c:pt>
                <c:pt idx="11">
                  <c:v>7.4081000000000001</c:v>
                </c:pt>
                <c:pt idx="12">
                  <c:v>7.4410999999999996</c:v>
                </c:pt>
                <c:pt idx="13">
                  <c:v>7.4410999999999996</c:v>
                </c:pt>
                <c:pt idx="14">
                  <c:v>7.2089999999999996</c:v>
                </c:pt>
                <c:pt idx="15">
                  <c:v>7.3898999999999999</c:v>
                </c:pt>
                <c:pt idx="16">
                  <c:v>7.3243999999999998</c:v>
                </c:pt>
                <c:pt idx="17">
                  <c:v>7.3474000000000004</c:v>
                </c:pt>
                <c:pt idx="18">
                  <c:v>7.3711000000000002</c:v>
                </c:pt>
                <c:pt idx="19">
                  <c:v>7.4183000000000003</c:v>
                </c:pt>
                <c:pt idx="20">
                  <c:v>7.5648999999999997</c:v>
                </c:pt>
                <c:pt idx="21">
                  <c:v>7.4153000000000002</c:v>
                </c:pt>
                <c:pt idx="22">
                  <c:v>7.3179999999999996</c:v>
                </c:pt>
                <c:pt idx="23">
                  <c:v>7.3158000000000003</c:v>
                </c:pt>
                <c:pt idx="24">
                  <c:v>7.3833000000000002</c:v>
                </c:pt>
                <c:pt idx="25">
                  <c:v>7.3507999999999996</c:v>
                </c:pt>
                <c:pt idx="26">
                  <c:v>7.4212999999999996</c:v>
                </c:pt>
                <c:pt idx="27">
                  <c:v>7.5388000000000002</c:v>
                </c:pt>
                <c:pt idx="28">
                  <c:v>7.5453999999999999</c:v>
                </c:pt>
                <c:pt idx="29">
                  <c:v>7.3243</c:v>
                </c:pt>
                <c:pt idx="30">
                  <c:v>7.3587999999999996</c:v>
                </c:pt>
                <c:pt idx="31">
                  <c:v>7.3662999999999998</c:v>
                </c:pt>
                <c:pt idx="32">
                  <c:v>7.3231000000000002</c:v>
                </c:pt>
                <c:pt idx="33">
                  <c:v>7.3231000000000002</c:v>
                </c:pt>
                <c:pt idx="34">
                  <c:v>7.1437999999999997</c:v>
                </c:pt>
                <c:pt idx="35">
                  <c:v>7.2196999999999996</c:v>
                </c:pt>
                <c:pt idx="36">
                  <c:v>7.1974</c:v>
                </c:pt>
                <c:pt idx="37">
                  <c:v>7.1497000000000002</c:v>
                </c:pt>
                <c:pt idx="38">
                  <c:v>6.9934000000000003</c:v>
                </c:pt>
                <c:pt idx="39">
                  <c:v>7.3391000000000002</c:v>
                </c:pt>
                <c:pt idx="40">
                  <c:v>7.2126999999999999</c:v>
                </c:pt>
                <c:pt idx="41">
                  <c:v>7.1707000000000001</c:v>
                </c:pt>
                <c:pt idx="42">
                  <c:v>7.0045999999999999</c:v>
                </c:pt>
                <c:pt idx="43">
                  <c:v>6.7896999999999998</c:v>
                </c:pt>
                <c:pt idx="44">
                  <c:v>6.7638999999999996</c:v>
                </c:pt>
                <c:pt idx="45">
                  <c:v>6.8624000000000001</c:v>
                </c:pt>
                <c:pt idx="46">
                  <c:v>6.7435</c:v>
                </c:pt>
                <c:pt idx="47">
                  <c:v>6.7489999999999997</c:v>
                </c:pt>
                <c:pt idx="48">
                  <c:v>6.7092000000000001</c:v>
                </c:pt>
                <c:pt idx="49">
                  <c:v>6.9596</c:v>
                </c:pt>
                <c:pt idx="50">
                  <c:v>6.9706999999999999</c:v>
                </c:pt>
                <c:pt idx="51">
                  <c:v>7.1413000000000002</c:v>
                </c:pt>
                <c:pt idx="52">
                  <c:v>7.1767000000000003</c:v>
                </c:pt>
                <c:pt idx="53">
                  <c:v>7.1612999999999998</c:v>
                </c:pt>
                <c:pt idx="54">
                  <c:v>7.3082000000000003</c:v>
                </c:pt>
                <c:pt idx="55">
                  <c:v>7.4024000000000001</c:v>
                </c:pt>
                <c:pt idx="56">
                  <c:v>7.3426999999999998</c:v>
                </c:pt>
                <c:pt idx="57">
                  <c:v>7.2526999999999999</c:v>
                </c:pt>
                <c:pt idx="58">
                  <c:v>7.5561999999999996</c:v>
                </c:pt>
                <c:pt idx="59">
                  <c:v>7.4588999999999999</c:v>
                </c:pt>
                <c:pt idx="60">
                  <c:v>7.5038</c:v>
                </c:pt>
                <c:pt idx="61">
                  <c:v>7.6139999999999999</c:v>
                </c:pt>
                <c:pt idx="62">
                  <c:v>7.5153999999999996</c:v>
                </c:pt>
                <c:pt idx="63">
                  <c:v>7.3521999999999998</c:v>
                </c:pt>
                <c:pt idx="64">
                  <c:v>7.4119999999999999</c:v>
                </c:pt>
                <c:pt idx="65">
                  <c:v>7.5179999999999998</c:v>
                </c:pt>
                <c:pt idx="66">
                  <c:v>7.6485000000000003</c:v>
                </c:pt>
                <c:pt idx="67">
                  <c:v>7.6966999999999999</c:v>
                </c:pt>
                <c:pt idx="68">
                  <c:v>7.6565000000000003</c:v>
                </c:pt>
                <c:pt idx="69">
                  <c:v>7.5407000000000002</c:v>
                </c:pt>
                <c:pt idx="70">
                  <c:v>7.5967000000000002</c:v>
                </c:pt>
                <c:pt idx="71">
                  <c:v>7.7812000000000001</c:v>
                </c:pt>
                <c:pt idx="72">
                  <c:v>7.7812000000000001</c:v>
                </c:pt>
                <c:pt idx="73">
                  <c:v>7.7938999999999998</c:v>
                </c:pt>
                <c:pt idx="74">
                  <c:v>7.6938000000000004</c:v>
                </c:pt>
                <c:pt idx="75">
                  <c:v>7.7584</c:v>
                </c:pt>
                <c:pt idx="76">
                  <c:v>7.8353000000000002</c:v>
                </c:pt>
                <c:pt idx="77">
                  <c:v>7.8602999999999996</c:v>
                </c:pt>
                <c:pt idx="78">
                  <c:v>7.6440000000000001</c:v>
                </c:pt>
                <c:pt idx="79">
                  <c:v>7.7468000000000004</c:v>
                </c:pt>
                <c:pt idx="80">
                  <c:v>7.7088999999999999</c:v>
                </c:pt>
                <c:pt idx="81">
                  <c:v>7.7579000000000002</c:v>
                </c:pt>
                <c:pt idx="82">
                  <c:v>7.8411</c:v>
                </c:pt>
                <c:pt idx="83">
                  <c:v>7.7907999999999999</c:v>
                </c:pt>
                <c:pt idx="84">
                  <c:v>7.7770999999999999</c:v>
                </c:pt>
                <c:pt idx="85">
                  <c:v>7.8851000000000004</c:v>
                </c:pt>
                <c:pt idx="86">
                  <c:v>7.8807</c:v>
                </c:pt>
                <c:pt idx="87">
                  <c:v>7.9082999999999997</c:v>
                </c:pt>
                <c:pt idx="88">
                  <c:v>8.0810999999999993</c:v>
                </c:pt>
                <c:pt idx="89">
                  <c:v>8.0610999999999997</c:v>
                </c:pt>
                <c:pt idx="90">
                  <c:v>8.1529000000000007</c:v>
                </c:pt>
                <c:pt idx="91">
                  <c:v>8.0824999999999996</c:v>
                </c:pt>
                <c:pt idx="92">
                  <c:v>8.2117000000000004</c:v>
                </c:pt>
                <c:pt idx="93">
                  <c:v>8.1042000000000005</c:v>
                </c:pt>
                <c:pt idx="94">
                  <c:v>8.4804999999999993</c:v>
                </c:pt>
                <c:pt idx="95">
                  <c:v>8.3289000000000009</c:v>
                </c:pt>
                <c:pt idx="96">
                  <c:v>8.3964999999999996</c:v>
                </c:pt>
                <c:pt idx="97">
                  <c:v>8.3314000000000004</c:v>
                </c:pt>
                <c:pt idx="98">
                  <c:v>8.5007000000000001</c:v>
                </c:pt>
                <c:pt idx="99">
                  <c:v>8.5021000000000004</c:v>
                </c:pt>
                <c:pt idx="100">
                  <c:v>8.4732000000000003</c:v>
                </c:pt>
                <c:pt idx="101">
                  <c:v>8.3902999999999999</c:v>
                </c:pt>
                <c:pt idx="102">
                  <c:v>8.3828999999999994</c:v>
                </c:pt>
                <c:pt idx="103">
                  <c:v>8.3828999999999994</c:v>
                </c:pt>
                <c:pt idx="104">
                  <c:v>8.5324000000000009</c:v>
                </c:pt>
                <c:pt idx="105">
                  <c:v>8.4217999999999993</c:v>
                </c:pt>
                <c:pt idx="106">
                  <c:v>8.5107999999999997</c:v>
                </c:pt>
                <c:pt idx="107">
                  <c:v>8.6021000000000001</c:v>
                </c:pt>
                <c:pt idx="108">
                  <c:v>8.7544000000000004</c:v>
                </c:pt>
                <c:pt idx="109">
                  <c:v>8.7666000000000004</c:v>
                </c:pt>
                <c:pt idx="110">
                  <c:v>8.6864000000000008</c:v>
                </c:pt>
                <c:pt idx="111">
                  <c:v>8.7591000000000001</c:v>
                </c:pt>
                <c:pt idx="112">
                  <c:v>8.7363</c:v>
                </c:pt>
                <c:pt idx="113">
                  <c:v>8.7317999999999998</c:v>
                </c:pt>
                <c:pt idx="114">
                  <c:v>8.7554999999999996</c:v>
                </c:pt>
                <c:pt idx="115">
                  <c:v>8.7347000000000001</c:v>
                </c:pt>
                <c:pt idx="116">
                  <c:v>8.7714999999999996</c:v>
                </c:pt>
                <c:pt idx="117">
                  <c:v>8.7798999999999996</c:v>
                </c:pt>
                <c:pt idx="118">
                  <c:v>8.6371000000000002</c:v>
                </c:pt>
                <c:pt idx="119">
                  <c:v>8.5617000000000001</c:v>
                </c:pt>
                <c:pt idx="120">
                  <c:v>8.5535999999999994</c:v>
                </c:pt>
                <c:pt idx="121">
                  <c:v>8.6026000000000007</c:v>
                </c:pt>
                <c:pt idx="122">
                  <c:v>8.6210000000000004</c:v>
                </c:pt>
                <c:pt idx="123">
                  <c:v>8.4484999999999992</c:v>
                </c:pt>
                <c:pt idx="124">
                  <c:v>8.4626000000000001</c:v>
                </c:pt>
                <c:pt idx="125">
                  <c:v>8.5000999999999998</c:v>
                </c:pt>
                <c:pt idx="126">
                  <c:v>8.6242999999999999</c:v>
                </c:pt>
                <c:pt idx="127">
                  <c:v>8.6094000000000008</c:v>
                </c:pt>
                <c:pt idx="128">
                  <c:v>8.66</c:v>
                </c:pt>
                <c:pt idx="129">
                  <c:v>8.6118000000000006</c:v>
                </c:pt>
                <c:pt idx="130">
                  <c:v>8.64</c:v>
                </c:pt>
                <c:pt idx="131">
                  <c:v>8.4671000000000003</c:v>
                </c:pt>
                <c:pt idx="132">
                  <c:v>8.4671000000000003</c:v>
                </c:pt>
                <c:pt idx="133">
                  <c:v>8.4818999999999996</c:v>
                </c:pt>
                <c:pt idx="134">
                  <c:v>8.3681999999999999</c:v>
                </c:pt>
                <c:pt idx="135">
                  <c:v>8.3588000000000005</c:v>
                </c:pt>
                <c:pt idx="136">
                  <c:v>8.3851999999999993</c:v>
                </c:pt>
                <c:pt idx="137">
                  <c:v>8.3623999999999992</c:v>
                </c:pt>
                <c:pt idx="138">
                  <c:v>8.5033999999999992</c:v>
                </c:pt>
                <c:pt idx="139">
                  <c:v>8.5342000000000002</c:v>
                </c:pt>
                <c:pt idx="140">
                  <c:v>8.7073999999999998</c:v>
                </c:pt>
                <c:pt idx="141">
                  <c:v>8.7592999999999996</c:v>
                </c:pt>
                <c:pt idx="142">
                  <c:v>8.7570999999999994</c:v>
                </c:pt>
                <c:pt idx="143">
                  <c:v>8.8262999999999998</c:v>
                </c:pt>
                <c:pt idx="144">
                  <c:v>8.8484999999999996</c:v>
                </c:pt>
                <c:pt idx="145">
                  <c:v>8.8447999999999993</c:v>
                </c:pt>
                <c:pt idx="146">
                  <c:v>8.9878</c:v>
                </c:pt>
                <c:pt idx="147">
                  <c:v>9.0070999999999994</c:v>
                </c:pt>
                <c:pt idx="148">
                  <c:v>9.0289000000000001</c:v>
                </c:pt>
                <c:pt idx="149">
                  <c:v>9.0123999999999995</c:v>
                </c:pt>
                <c:pt idx="150">
                  <c:v>8.9835999999999991</c:v>
                </c:pt>
                <c:pt idx="151">
                  <c:v>9.0582999999999991</c:v>
                </c:pt>
                <c:pt idx="152">
                  <c:v>9.0630000000000006</c:v>
                </c:pt>
                <c:pt idx="153">
                  <c:v>9.1605000000000008</c:v>
                </c:pt>
                <c:pt idx="154">
                  <c:v>9.1797000000000004</c:v>
                </c:pt>
                <c:pt idx="155">
                  <c:v>9.1605000000000008</c:v>
                </c:pt>
                <c:pt idx="156">
                  <c:v>9.14</c:v>
                </c:pt>
                <c:pt idx="157">
                  <c:v>9.6226000000000003</c:v>
                </c:pt>
                <c:pt idx="158">
                  <c:v>9.5559999999999992</c:v>
                </c:pt>
                <c:pt idx="159">
                  <c:v>9.4693000000000005</c:v>
                </c:pt>
                <c:pt idx="160">
                  <c:v>9.5471000000000004</c:v>
                </c:pt>
                <c:pt idx="161">
                  <c:v>9.5969999999999995</c:v>
                </c:pt>
                <c:pt idx="162">
                  <c:v>9.5372000000000003</c:v>
                </c:pt>
                <c:pt idx="163">
                  <c:v>9.3497000000000003</c:v>
                </c:pt>
                <c:pt idx="164">
                  <c:v>9.4177</c:v>
                </c:pt>
                <c:pt idx="165">
                  <c:v>9.4686000000000003</c:v>
                </c:pt>
                <c:pt idx="166">
                  <c:v>9.5488</c:v>
                </c:pt>
                <c:pt idx="167">
                  <c:v>9.6757000000000009</c:v>
                </c:pt>
                <c:pt idx="168">
                  <c:v>9.6719000000000008</c:v>
                </c:pt>
                <c:pt idx="169">
                  <c:v>9.6917000000000009</c:v>
                </c:pt>
                <c:pt idx="170">
                  <c:v>9.6948000000000008</c:v>
                </c:pt>
                <c:pt idx="171">
                  <c:v>9.7141999999999999</c:v>
                </c:pt>
                <c:pt idx="172">
                  <c:v>9.6981999999999999</c:v>
                </c:pt>
                <c:pt idx="173">
                  <c:v>9.6419999999999995</c:v>
                </c:pt>
                <c:pt idx="174">
                  <c:v>9.4888999999999992</c:v>
                </c:pt>
                <c:pt idx="175">
                  <c:v>9.4669000000000008</c:v>
                </c:pt>
                <c:pt idx="176">
                  <c:v>9.5239999999999991</c:v>
                </c:pt>
                <c:pt idx="177">
                  <c:v>9.6146999999999991</c:v>
                </c:pt>
                <c:pt idx="178">
                  <c:v>9.6146999999999991</c:v>
                </c:pt>
                <c:pt idx="179">
                  <c:v>9.6768999999999998</c:v>
                </c:pt>
                <c:pt idx="180">
                  <c:v>9.7287999999999997</c:v>
                </c:pt>
                <c:pt idx="181">
                  <c:v>9.8017000000000003</c:v>
                </c:pt>
                <c:pt idx="182">
                  <c:v>9.7926000000000002</c:v>
                </c:pt>
                <c:pt idx="183">
                  <c:v>9.8374000000000006</c:v>
                </c:pt>
                <c:pt idx="184">
                  <c:v>9.8606999999999996</c:v>
                </c:pt>
                <c:pt idx="185">
                  <c:v>9.9700000000000006</c:v>
                </c:pt>
                <c:pt idx="186">
                  <c:v>9.9478000000000009</c:v>
                </c:pt>
                <c:pt idx="187">
                  <c:v>9.9669000000000008</c:v>
                </c:pt>
                <c:pt idx="188">
                  <c:v>9.9700000000000006</c:v>
                </c:pt>
                <c:pt idx="189">
                  <c:v>10.0177</c:v>
                </c:pt>
                <c:pt idx="190">
                  <c:v>9.9441000000000006</c:v>
                </c:pt>
                <c:pt idx="191">
                  <c:v>9.8755000000000006</c:v>
                </c:pt>
                <c:pt idx="192">
                  <c:v>9.8318999999999992</c:v>
                </c:pt>
                <c:pt idx="193">
                  <c:v>9.9583999999999993</c:v>
                </c:pt>
                <c:pt idx="194">
                  <c:v>9.9422999999999995</c:v>
                </c:pt>
                <c:pt idx="195">
                  <c:v>9.9186999999999994</c:v>
                </c:pt>
                <c:pt idx="196">
                  <c:v>9.7333999999999996</c:v>
                </c:pt>
                <c:pt idx="197">
                  <c:v>9.7041000000000004</c:v>
                </c:pt>
                <c:pt idx="198">
                  <c:v>9.8078000000000003</c:v>
                </c:pt>
                <c:pt idx="199">
                  <c:v>9.9048999999999996</c:v>
                </c:pt>
                <c:pt idx="200">
                  <c:v>9.9244000000000003</c:v>
                </c:pt>
                <c:pt idx="201">
                  <c:v>9.9797999999999991</c:v>
                </c:pt>
                <c:pt idx="202">
                  <c:v>10.020899999999999</c:v>
                </c:pt>
                <c:pt idx="203">
                  <c:v>10.052899999999999</c:v>
                </c:pt>
                <c:pt idx="204">
                  <c:v>10.032400000000001</c:v>
                </c:pt>
                <c:pt idx="205">
                  <c:v>10.160600000000001</c:v>
                </c:pt>
                <c:pt idx="206">
                  <c:v>10.1913</c:v>
                </c:pt>
                <c:pt idx="207">
                  <c:v>10.1028</c:v>
                </c:pt>
                <c:pt idx="208">
                  <c:v>10.172800000000001</c:v>
                </c:pt>
                <c:pt idx="209">
                  <c:v>10.126300000000001</c:v>
                </c:pt>
                <c:pt idx="210">
                  <c:v>10.060700000000001</c:v>
                </c:pt>
                <c:pt idx="211">
                  <c:v>10.1395</c:v>
                </c:pt>
                <c:pt idx="212">
                  <c:v>10.049899999999999</c:v>
                </c:pt>
                <c:pt idx="213">
                  <c:v>9.9641000000000002</c:v>
                </c:pt>
                <c:pt idx="214">
                  <c:v>9.9402000000000008</c:v>
                </c:pt>
                <c:pt idx="215">
                  <c:v>9.7990999999999993</c:v>
                </c:pt>
                <c:pt idx="216">
                  <c:v>9.9581999999999997</c:v>
                </c:pt>
                <c:pt idx="217">
                  <c:v>9.7553000000000001</c:v>
                </c:pt>
                <c:pt idx="218">
                  <c:v>9.8005999999999993</c:v>
                </c:pt>
                <c:pt idx="219">
                  <c:v>9.8178000000000001</c:v>
                </c:pt>
                <c:pt idx="220">
                  <c:v>9.8118999999999996</c:v>
                </c:pt>
                <c:pt idx="221">
                  <c:v>9.9486000000000008</c:v>
                </c:pt>
                <c:pt idx="222">
                  <c:v>9.9718999999999998</c:v>
                </c:pt>
                <c:pt idx="223">
                  <c:v>10.5928</c:v>
                </c:pt>
                <c:pt idx="224">
                  <c:v>10.5945</c:v>
                </c:pt>
                <c:pt idx="225">
                  <c:v>10.635300000000001</c:v>
                </c:pt>
                <c:pt idx="226">
                  <c:v>10.5543</c:v>
                </c:pt>
                <c:pt idx="227">
                  <c:v>10.6022</c:v>
                </c:pt>
                <c:pt idx="228">
                  <c:v>10.717000000000001</c:v>
                </c:pt>
                <c:pt idx="229">
                  <c:v>10.719799999999999</c:v>
                </c:pt>
                <c:pt idx="230">
                  <c:v>10.7194</c:v>
                </c:pt>
                <c:pt idx="231">
                  <c:v>10.616099999999999</c:v>
                </c:pt>
                <c:pt idx="232">
                  <c:v>10.6043</c:v>
                </c:pt>
                <c:pt idx="233">
                  <c:v>10.7301</c:v>
                </c:pt>
                <c:pt idx="234">
                  <c:v>10.7174</c:v>
                </c:pt>
                <c:pt idx="235">
                  <c:v>10.725300000000001</c:v>
                </c:pt>
                <c:pt idx="236">
                  <c:v>10.725199999999999</c:v>
                </c:pt>
                <c:pt idx="237">
                  <c:v>10.5863</c:v>
                </c:pt>
                <c:pt idx="238">
                  <c:v>10.616199999999999</c:v>
                </c:pt>
                <c:pt idx="239">
                  <c:v>10.712400000000001</c:v>
                </c:pt>
                <c:pt idx="240">
                  <c:v>10.7164</c:v>
                </c:pt>
                <c:pt idx="241">
                  <c:v>10.6517</c:v>
                </c:pt>
                <c:pt idx="242">
                  <c:v>10.6968</c:v>
                </c:pt>
                <c:pt idx="243">
                  <c:v>10.6942</c:v>
                </c:pt>
                <c:pt idx="244">
                  <c:v>10.624499999999999</c:v>
                </c:pt>
                <c:pt idx="245">
                  <c:v>10.6541</c:v>
                </c:pt>
                <c:pt idx="246">
                  <c:v>10.7036</c:v>
                </c:pt>
                <c:pt idx="247">
                  <c:v>10.7333</c:v>
                </c:pt>
                <c:pt idx="248">
                  <c:v>10.7912</c:v>
                </c:pt>
                <c:pt idx="249">
                  <c:v>10.745900000000001</c:v>
                </c:pt>
                <c:pt idx="250">
                  <c:v>10.755000000000001</c:v>
                </c:pt>
                <c:pt idx="251">
                  <c:v>10.6587</c:v>
                </c:pt>
                <c:pt idx="252">
                  <c:v>10.705399999999999</c:v>
                </c:pt>
                <c:pt idx="253">
                  <c:v>10.859500000000001</c:v>
                </c:pt>
                <c:pt idx="254">
                  <c:v>10.8888</c:v>
                </c:pt>
                <c:pt idx="255">
                  <c:v>10.906499999999999</c:v>
                </c:pt>
                <c:pt idx="256">
                  <c:v>10.95</c:v>
                </c:pt>
                <c:pt idx="257">
                  <c:v>10.95</c:v>
                </c:pt>
                <c:pt idx="258">
                  <c:v>10.9596</c:v>
                </c:pt>
                <c:pt idx="259">
                  <c:v>10.947900000000001</c:v>
                </c:pt>
                <c:pt idx="260">
                  <c:v>10.9495</c:v>
                </c:pt>
                <c:pt idx="261">
                  <c:v>10.8674</c:v>
                </c:pt>
                <c:pt idx="262">
                  <c:v>10.8674</c:v>
                </c:pt>
                <c:pt idx="263">
                  <c:v>10.999599999999999</c:v>
                </c:pt>
                <c:pt idx="264">
                  <c:v>11.025700000000001</c:v>
                </c:pt>
                <c:pt idx="265">
                  <c:v>11.030799999999999</c:v>
                </c:pt>
                <c:pt idx="266">
                  <c:v>11.0648</c:v>
                </c:pt>
                <c:pt idx="267">
                  <c:v>11.089</c:v>
                </c:pt>
                <c:pt idx="268">
                  <c:v>11.1038</c:v>
                </c:pt>
                <c:pt idx="269">
                  <c:v>11.0243</c:v>
                </c:pt>
                <c:pt idx="270">
                  <c:v>11.094200000000001</c:v>
                </c:pt>
                <c:pt idx="271">
                  <c:v>11.114800000000001</c:v>
                </c:pt>
                <c:pt idx="272">
                  <c:v>11.0229</c:v>
                </c:pt>
                <c:pt idx="273">
                  <c:v>11.0229</c:v>
                </c:pt>
                <c:pt idx="274">
                  <c:v>11.127800000000001</c:v>
                </c:pt>
                <c:pt idx="275">
                  <c:v>11.037699999999999</c:v>
                </c:pt>
                <c:pt idx="276">
                  <c:v>10.878399999999999</c:v>
                </c:pt>
                <c:pt idx="277">
                  <c:v>10.6958</c:v>
                </c:pt>
                <c:pt idx="278">
                  <c:v>10.732900000000001</c:v>
                </c:pt>
                <c:pt idx="279">
                  <c:v>10.6988</c:v>
                </c:pt>
                <c:pt idx="280">
                  <c:v>10.738200000000001</c:v>
                </c:pt>
                <c:pt idx="281">
                  <c:v>10.6424</c:v>
                </c:pt>
                <c:pt idx="282">
                  <c:v>10.562799999999999</c:v>
                </c:pt>
                <c:pt idx="283">
                  <c:v>10.676</c:v>
                </c:pt>
                <c:pt idx="284">
                  <c:v>10.7803</c:v>
                </c:pt>
                <c:pt idx="285">
                  <c:v>10.7356</c:v>
                </c:pt>
                <c:pt idx="286">
                  <c:v>10.4855</c:v>
                </c:pt>
                <c:pt idx="287">
                  <c:v>10.510999999999999</c:v>
                </c:pt>
                <c:pt idx="288">
                  <c:v>10.443099999999999</c:v>
                </c:pt>
                <c:pt idx="289">
                  <c:v>10.545</c:v>
                </c:pt>
                <c:pt idx="290">
                  <c:v>10.5273</c:v>
                </c:pt>
                <c:pt idx="291">
                  <c:v>10.6036</c:v>
                </c:pt>
                <c:pt idx="292">
                  <c:v>10.582000000000001</c:v>
                </c:pt>
                <c:pt idx="293">
                  <c:v>10.582000000000001</c:v>
                </c:pt>
                <c:pt idx="294">
                  <c:v>9.9968000000000004</c:v>
                </c:pt>
                <c:pt idx="295">
                  <c:v>10.1656</c:v>
                </c:pt>
                <c:pt idx="296">
                  <c:v>10.229900000000001</c:v>
                </c:pt>
                <c:pt idx="297">
                  <c:v>10.294</c:v>
                </c:pt>
                <c:pt idx="298">
                  <c:v>10.2873</c:v>
                </c:pt>
                <c:pt idx="299">
                  <c:v>10.2105</c:v>
                </c:pt>
                <c:pt idx="300">
                  <c:v>10.197900000000001</c:v>
                </c:pt>
                <c:pt idx="301">
                  <c:v>10.167899999999999</c:v>
                </c:pt>
                <c:pt idx="302">
                  <c:v>10.2698</c:v>
                </c:pt>
                <c:pt idx="303">
                  <c:v>10.351000000000001</c:v>
                </c:pt>
                <c:pt idx="304">
                  <c:v>10.3706</c:v>
                </c:pt>
                <c:pt idx="305">
                  <c:v>10.373799999999999</c:v>
                </c:pt>
                <c:pt idx="306">
                  <c:v>10.403700000000001</c:v>
                </c:pt>
                <c:pt idx="307">
                  <c:v>10.516400000000001</c:v>
                </c:pt>
                <c:pt idx="308">
                  <c:v>10.5144</c:v>
                </c:pt>
                <c:pt idx="309">
                  <c:v>10.538500000000001</c:v>
                </c:pt>
                <c:pt idx="310">
                  <c:v>10.5778</c:v>
                </c:pt>
                <c:pt idx="311">
                  <c:v>10.610900000000001</c:v>
                </c:pt>
                <c:pt idx="312">
                  <c:v>10.609299999999999</c:v>
                </c:pt>
                <c:pt idx="313">
                  <c:v>10.616899999999999</c:v>
                </c:pt>
                <c:pt idx="314">
                  <c:v>10.681100000000001</c:v>
                </c:pt>
                <c:pt idx="315">
                  <c:v>10.7296</c:v>
                </c:pt>
                <c:pt idx="316">
                  <c:v>10.7287</c:v>
                </c:pt>
                <c:pt idx="317">
                  <c:v>10.6861</c:v>
                </c:pt>
                <c:pt idx="318">
                  <c:v>10.733000000000001</c:v>
                </c:pt>
                <c:pt idx="319">
                  <c:v>10.792999999999999</c:v>
                </c:pt>
                <c:pt idx="320">
                  <c:v>10.746700000000001</c:v>
                </c:pt>
                <c:pt idx="321">
                  <c:v>10.7319</c:v>
                </c:pt>
                <c:pt idx="322">
                  <c:v>10.737299999999999</c:v>
                </c:pt>
                <c:pt idx="323">
                  <c:v>10.786</c:v>
                </c:pt>
                <c:pt idx="324">
                  <c:v>10.7866</c:v>
                </c:pt>
                <c:pt idx="325">
                  <c:v>10.758800000000001</c:v>
                </c:pt>
                <c:pt idx="326">
                  <c:v>10.822800000000001</c:v>
                </c:pt>
                <c:pt idx="327">
                  <c:v>10.822800000000001</c:v>
                </c:pt>
                <c:pt idx="328">
                  <c:v>10.889900000000001</c:v>
                </c:pt>
                <c:pt idx="329">
                  <c:v>10.904299999999999</c:v>
                </c:pt>
                <c:pt idx="330">
                  <c:v>10.854100000000001</c:v>
                </c:pt>
                <c:pt idx="331">
                  <c:v>10.8827</c:v>
                </c:pt>
                <c:pt idx="332">
                  <c:v>10.9396</c:v>
                </c:pt>
                <c:pt idx="333">
                  <c:v>10.9557</c:v>
                </c:pt>
                <c:pt idx="334">
                  <c:v>10.961600000000001</c:v>
                </c:pt>
                <c:pt idx="335">
                  <c:v>11.057499999999999</c:v>
                </c:pt>
                <c:pt idx="336">
                  <c:v>11.0648</c:v>
                </c:pt>
                <c:pt idx="337">
                  <c:v>10.9244</c:v>
                </c:pt>
                <c:pt idx="338">
                  <c:v>10.964</c:v>
                </c:pt>
                <c:pt idx="339">
                  <c:v>11.0334</c:v>
                </c:pt>
                <c:pt idx="340">
                  <c:v>11.0245</c:v>
                </c:pt>
                <c:pt idx="341">
                  <c:v>11.043799999999999</c:v>
                </c:pt>
                <c:pt idx="342">
                  <c:v>11.105700000000001</c:v>
                </c:pt>
                <c:pt idx="343">
                  <c:v>11.068099999999999</c:v>
                </c:pt>
                <c:pt idx="344">
                  <c:v>10.8645</c:v>
                </c:pt>
                <c:pt idx="345">
                  <c:v>10.919499999999999</c:v>
                </c:pt>
                <c:pt idx="346">
                  <c:v>11.0305</c:v>
                </c:pt>
                <c:pt idx="347">
                  <c:v>10.890599999999999</c:v>
                </c:pt>
                <c:pt idx="348">
                  <c:v>11.0025</c:v>
                </c:pt>
                <c:pt idx="349">
                  <c:v>10.7965</c:v>
                </c:pt>
                <c:pt idx="350">
                  <c:v>10.741099999999999</c:v>
                </c:pt>
                <c:pt idx="351">
                  <c:v>9.9754000000000005</c:v>
                </c:pt>
                <c:pt idx="352">
                  <c:v>9.6142000000000003</c:v>
                </c:pt>
                <c:pt idx="353">
                  <c:v>9.9210999999999991</c:v>
                </c:pt>
                <c:pt idx="354">
                  <c:v>9.9003999999999994</c:v>
                </c:pt>
                <c:pt idx="355">
                  <c:v>10.010400000000001</c:v>
                </c:pt>
                <c:pt idx="356">
                  <c:v>9.9490999999999996</c:v>
                </c:pt>
                <c:pt idx="357">
                  <c:v>9.8073999999999995</c:v>
                </c:pt>
                <c:pt idx="358">
                  <c:v>9.8172999999999995</c:v>
                </c:pt>
                <c:pt idx="359">
                  <c:v>9.7139000000000006</c:v>
                </c:pt>
                <c:pt idx="360">
                  <c:v>9.6546000000000003</c:v>
                </c:pt>
                <c:pt idx="361">
                  <c:v>9.3734999999999999</c:v>
                </c:pt>
                <c:pt idx="362">
                  <c:v>9.4762000000000004</c:v>
                </c:pt>
                <c:pt idx="363">
                  <c:v>9.3850999999999996</c:v>
                </c:pt>
                <c:pt idx="364">
                  <c:v>9.3916000000000004</c:v>
                </c:pt>
                <c:pt idx="365">
                  <c:v>9.3542000000000005</c:v>
                </c:pt>
                <c:pt idx="366">
                  <c:v>9.5830000000000002</c:v>
                </c:pt>
                <c:pt idx="367">
                  <c:v>9.4944000000000006</c:v>
                </c:pt>
                <c:pt idx="368">
                  <c:v>9.4944000000000006</c:v>
                </c:pt>
                <c:pt idx="369">
                  <c:v>9.3732000000000006</c:v>
                </c:pt>
                <c:pt idx="370">
                  <c:v>9.5523000000000007</c:v>
                </c:pt>
                <c:pt idx="371">
                  <c:v>9.5814000000000004</c:v>
                </c:pt>
                <c:pt idx="372">
                  <c:v>9.3353000000000002</c:v>
                </c:pt>
                <c:pt idx="373">
                  <c:v>9.2421000000000006</c:v>
                </c:pt>
                <c:pt idx="374">
                  <c:v>9.3171999999999997</c:v>
                </c:pt>
                <c:pt idx="375">
                  <c:v>9.2763000000000009</c:v>
                </c:pt>
                <c:pt idx="376">
                  <c:v>9.4857999999999993</c:v>
                </c:pt>
                <c:pt idx="377">
                  <c:v>9.5168999999999997</c:v>
                </c:pt>
                <c:pt idx="378">
                  <c:v>9.5042000000000009</c:v>
                </c:pt>
                <c:pt idx="379">
                  <c:v>9.6704000000000008</c:v>
                </c:pt>
                <c:pt idx="380">
                  <c:v>9.6663999999999994</c:v>
                </c:pt>
                <c:pt idx="381">
                  <c:v>9.6757000000000009</c:v>
                </c:pt>
                <c:pt idx="382">
                  <c:v>9.6851000000000003</c:v>
                </c:pt>
                <c:pt idx="383">
                  <c:v>9.6461000000000006</c:v>
                </c:pt>
                <c:pt idx="384">
                  <c:v>9.5302000000000007</c:v>
                </c:pt>
                <c:pt idx="385">
                  <c:v>9.5090000000000003</c:v>
                </c:pt>
                <c:pt idx="386">
                  <c:v>9.3917000000000002</c:v>
                </c:pt>
                <c:pt idx="387">
                  <c:v>9.4116999999999997</c:v>
                </c:pt>
                <c:pt idx="388">
                  <c:v>9.4006000000000007</c:v>
                </c:pt>
                <c:pt idx="389">
                  <c:v>9.1842000000000006</c:v>
                </c:pt>
                <c:pt idx="390">
                  <c:v>9.1158999999999999</c:v>
                </c:pt>
                <c:pt idx="391">
                  <c:v>9.0923999999999996</c:v>
                </c:pt>
                <c:pt idx="392">
                  <c:v>9.0614000000000008</c:v>
                </c:pt>
                <c:pt idx="393">
                  <c:v>9.0614000000000008</c:v>
                </c:pt>
                <c:pt idx="394">
                  <c:v>9.0968999999999998</c:v>
                </c:pt>
                <c:pt idx="395">
                  <c:v>9.3056999999999999</c:v>
                </c:pt>
                <c:pt idx="396">
                  <c:v>9.3703000000000003</c:v>
                </c:pt>
                <c:pt idx="397">
                  <c:v>9.4202999999999992</c:v>
                </c:pt>
                <c:pt idx="398">
                  <c:v>9.4254999999999995</c:v>
                </c:pt>
                <c:pt idx="399">
                  <c:v>9.5329999999999995</c:v>
                </c:pt>
                <c:pt idx="400">
                  <c:v>9.5319000000000003</c:v>
                </c:pt>
                <c:pt idx="401">
                  <c:v>9.5494000000000003</c:v>
                </c:pt>
                <c:pt idx="402">
                  <c:v>9.3444000000000003</c:v>
                </c:pt>
                <c:pt idx="403">
                  <c:v>9.3855000000000004</c:v>
                </c:pt>
                <c:pt idx="404">
                  <c:v>9.4608000000000008</c:v>
                </c:pt>
                <c:pt idx="405">
                  <c:v>9.3706999999999994</c:v>
                </c:pt>
                <c:pt idx="406">
                  <c:v>9.5268999999999995</c:v>
                </c:pt>
                <c:pt idx="407">
                  <c:v>9.5852000000000004</c:v>
                </c:pt>
                <c:pt idx="408">
                  <c:v>9.6669</c:v>
                </c:pt>
                <c:pt idx="409">
                  <c:v>9.6593</c:v>
                </c:pt>
                <c:pt idx="410">
                  <c:v>9.6091999999999995</c:v>
                </c:pt>
                <c:pt idx="411">
                  <c:v>9.5785</c:v>
                </c:pt>
                <c:pt idx="412">
                  <c:v>9.5789000000000009</c:v>
                </c:pt>
                <c:pt idx="413">
                  <c:v>9.7362000000000002</c:v>
                </c:pt>
                <c:pt idx="414">
                  <c:v>9.7009000000000007</c:v>
                </c:pt>
                <c:pt idx="415">
                  <c:v>9.7467000000000006</c:v>
                </c:pt>
                <c:pt idx="416">
                  <c:v>9.3484999999999996</c:v>
                </c:pt>
                <c:pt idx="417">
                  <c:v>9.1415000000000006</c:v>
                </c:pt>
                <c:pt idx="418">
                  <c:v>9.1519999999999992</c:v>
                </c:pt>
                <c:pt idx="419">
                  <c:v>9.1082000000000001</c:v>
                </c:pt>
                <c:pt idx="420">
                  <c:v>8.8788999999999998</c:v>
                </c:pt>
                <c:pt idx="421">
                  <c:v>8.8772000000000002</c:v>
                </c:pt>
                <c:pt idx="422">
                  <c:v>8.8508999999999993</c:v>
                </c:pt>
                <c:pt idx="423">
                  <c:v>8.8528000000000002</c:v>
                </c:pt>
                <c:pt idx="424">
                  <c:v>8.9339999999999993</c:v>
                </c:pt>
                <c:pt idx="425">
                  <c:v>8.9276999999999997</c:v>
                </c:pt>
                <c:pt idx="426">
                  <c:v>8.8231999999999999</c:v>
                </c:pt>
                <c:pt idx="427">
                  <c:v>8.8628</c:v>
                </c:pt>
                <c:pt idx="428">
                  <c:v>8.8358000000000008</c:v>
                </c:pt>
                <c:pt idx="429">
                  <c:v>8.7385000000000002</c:v>
                </c:pt>
                <c:pt idx="430">
                  <c:v>8.7592999999999996</c:v>
                </c:pt>
                <c:pt idx="431">
                  <c:v>8.7088999999999999</c:v>
                </c:pt>
                <c:pt idx="432">
                  <c:v>8.8315999999999999</c:v>
                </c:pt>
                <c:pt idx="433">
                  <c:v>8.7344000000000008</c:v>
                </c:pt>
                <c:pt idx="434">
                  <c:v>8.7370000000000001</c:v>
                </c:pt>
                <c:pt idx="435">
                  <c:v>8.9291999999999998</c:v>
                </c:pt>
                <c:pt idx="436">
                  <c:v>8.9933999999999994</c:v>
                </c:pt>
                <c:pt idx="437">
                  <c:v>9.0832999999999995</c:v>
                </c:pt>
                <c:pt idx="438">
                  <c:v>9.0832999999999995</c:v>
                </c:pt>
                <c:pt idx="439">
                  <c:v>9.0037000000000003</c:v>
                </c:pt>
                <c:pt idx="440">
                  <c:v>9.0477000000000007</c:v>
                </c:pt>
                <c:pt idx="441">
                  <c:v>9.0807000000000002</c:v>
                </c:pt>
                <c:pt idx="442">
                  <c:v>9.1142000000000003</c:v>
                </c:pt>
                <c:pt idx="443">
                  <c:v>9.1912000000000003</c:v>
                </c:pt>
                <c:pt idx="444">
                  <c:v>9.1866000000000003</c:v>
                </c:pt>
                <c:pt idx="445">
                  <c:v>9.2113999999999994</c:v>
                </c:pt>
                <c:pt idx="446">
                  <c:v>9.2088000000000001</c:v>
                </c:pt>
                <c:pt idx="447">
                  <c:v>9.2147000000000006</c:v>
                </c:pt>
                <c:pt idx="448">
                  <c:v>9.3112999999999992</c:v>
                </c:pt>
                <c:pt idx="449">
                  <c:v>9.2929999999999993</c:v>
                </c:pt>
                <c:pt idx="450">
                  <c:v>9.2584</c:v>
                </c:pt>
                <c:pt idx="451">
                  <c:v>9.1997</c:v>
                </c:pt>
                <c:pt idx="452">
                  <c:v>9.3478999999999992</c:v>
                </c:pt>
                <c:pt idx="453">
                  <c:v>9.3074999999999992</c:v>
                </c:pt>
                <c:pt idx="454">
                  <c:v>9.3419000000000008</c:v>
                </c:pt>
                <c:pt idx="455">
                  <c:v>9.3234999999999992</c:v>
                </c:pt>
                <c:pt idx="456">
                  <c:v>9.3020999999999994</c:v>
                </c:pt>
                <c:pt idx="457">
                  <c:v>9.3333999999999993</c:v>
                </c:pt>
                <c:pt idx="458">
                  <c:v>9.2761999999999993</c:v>
                </c:pt>
                <c:pt idx="459">
                  <c:v>9.4242000000000008</c:v>
                </c:pt>
                <c:pt idx="460">
                  <c:v>9.4191000000000003</c:v>
                </c:pt>
                <c:pt idx="461">
                  <c:v>9.4076000000000004</c:v>
                </c:pt>
                <c:pt idx="462">
                  <c:v>9.4519000000000002</c:v>
                </c:pt>
                <c:pt idx="463">
                  <c:v>9.4528999999999996</c:v>
                </c:pt>
                <c:pt idx="464">
                  <c:v>9.4808000000000003</c:v>
                </c:pt>
                <c:pt idx="465">
                  <c:v>9.5325000000000006</c:v>
                </c:pt>
                <c:pt idx="466">
                  <c:v>9.5128000000000004</c:v>
                </c:pt>
                <c:pt idx="467">
                  <c:v>9.5279000000000007</c:v>
                </c:pt>
                <c:pt idx="468">
                  <c:v>9.5809999999999995</c:v>
                </c:pt>
                <c:pt idx="469">
                  <c:v>9.4639000000000006</c:v>
                </c:pt>
                <c:pt idx="470">
                  <c:v>9.5403000000000002</c:v>
                </c:pt>
                <c:pt idx="471">
                  <c:v>9.5533999999999999</c:v>
                </c:pt>
                <c:pt idx="472">
                  <c:v>9.5709</c:v>
                </c:pt>
                <c:pt idx="473">
                  <c:v>9.5868000000000002</c:v>
                </c:pt>
                <c:pt idx="474">
                  <c:v>9.5869</c:v>
                </c:pt>
                <c:pt idx="475">
                  <c:v>9.5670999999999999</c:v>
                </c:pt>
                <c:pt idx="476">
                  <c:v>9.5754999999999999</c:v>
                </c:pt>
                <c:pt idx="477">
                  <c:v>9.5724</c:v>
                </c:pt>
                <c:pt idx="478">
                  <c:v>9.5793999999999997</c:v>
                </c:pt>
                <c:pt idx="479">
                  <c:v>9.6365999999999996</c:v>
                </c:pt>
                <c:pt idx="480">
                  <c:v>9.6638999999999999</c:v>
                </c:pt>
                <c:pt idx="481">
                  <c:v>9.6426999999999996</c:v>
                </c:pt>
                <c:pt idx="482">
                  <c:v>9.5420999999999996</c:v>
                </c:pt>
                <c:pt idx="483">
                  <c:v>9.4048999999999996</c:v>
                </c:pt>
                <c:pt idx="484">
                  <c:v>9.3554999999999993</c:v>
                </c:pt>
                <c:pt idx="485">
                  <c:v>9.3965999999999994</c:v>
                </c:pt>
                <c:pt idx="486">
                  <c:v>9.3754000000000008</c:v>
                </c:pt>
                <c:pt idx="487">
                  <c:v>9.3444000000000003</c:v>
                </c:pt>
                <c:pt idx="488">
                  <c:v>9.3356999999999992</c:v>
                </c:pt>
                <c:pt idx="489">
                  <c:v>9.2195</c:v>
                </c:pt>
                <c:pt idx="490">
                  <c:v>9.2285000000000004</c:v>
                </c:pt>
                <c:pt idx="491">
                  <c:v>9.3374000000000006</c:v>
                </c:pt>
                <c:pt idx="492">
                  <c:v>9.3552</c:v>
                </c:pt>
                <c:pt idx="493">
                  <c:v>9.3666</c:v>
                </c:pt>
                <c:pt idx="494">
                  <c:v>9.2652999999999999</c:v>
                </c:pt>
                <c:pt idx="495">
                  <c:v>9.3483999999999998</c:v>
                </c:pt>
                <c:pt idx="496">
                  <c:v>9.3483999999999998</c:v>
                </c:pt>
                <c:pt idx="497">
                  <c:v>9.2959999999999994</c:v>
                </c:pt>
                <c:pt idx="498">
                  <c:v>9.2860999999999994</c:v>
                </c:pt>
                <c:pt idx="499">
                  <c:v>9.2424999999999997</c:v>
                </c:pt>
                <c:pt idx="500">
                  <c:v>9.3961000000000006</c:v>
                </c:pt>
                <c:pt idx="501">
                  <c:v>9.4901</c:v>
                </c:pt>
                <c:pt idx="502">
                  <c:v>9.5091000000000001</c:v>
                </c:pt>
                <c:pt idx="503">
                  <c:v>9.4991000000000003</c:v>
                </c:pt>
                <c:pt idx="504">
                  <c:v>9.5027000000000008</c:v>
                </c:pt>
                <c:pt idx="505">
                  <c:v>9.5406999999999993</c:v>
                </c:pt>
                <c:pt idx="506">
                  <c:v>9.5725999999999996</c:v>
                </c:pt>
                <c:pt idx="507">
                  <c:v>9.6166</c:v>
                </c:pt>
                <c:pt idx="508">
                  <c:v>9.6166</c:v>
                </c:pt>
                <c:pt idx="509">
                  <c:v>9.6234000000000002</c:v>
                </c:pt>
                <c:pt idx="510">
                  <c:v>9.5850000000000009</c:v>
                </c:pt>
                <c:pt idx="511">
                  <c:v>9.6298999999999992</c:v>
                </c:pt>
                <c:pt idx="512">
                  <c:v>9.6361000000000008</c:v>
                </c:pt>
                <c:pt idx="513">
                  <c:v>9.6479999999999997</c:v>
                </c:pt>
                <c:pt idx="514">
                  <c:v>9.6934000000000005</c:v>
                </c:pt>
                <c:pt idx="515">
                  <c:v>9.7188999999999997</c:v>
                </c:pt>
                <c:pt idx="516">
                  <c:v>9.7081999999999997</c:v>
                </c:pt>
                <c:pt idx="517">
                  <c:v>9.7081999999999997</c:v>
                </c:pt>
                <c:pt idx="518">
                  <c:v>9.7128999999999994</c:v>
                </c:pt>
                <c:pt idx="519">
                  <c:v>9.7187000000000001</c:v>
                </c:pt>
                <c:pt idx="520">
                  <c:v>9.7263000000000002</c:v>
                </c:pt>
                <c:pt idx="521">
                  <c:v>9.7143999999999995</c:v>
                </c:pt>
                <c:pt idx="522" formatCode="#,##0.0;\(#,##0.0\);">
                  <c:v>9.7129999999999992</c:v>
                </c:pt>
                <c:pt idx="523" formatCode="#,##0.0;\(#,##0.0\);">
                  <c:v>9.7986000000000004</c:v>
                </c:pt>
                <c:pt idx="524" formatCode="#,##0.0;\(#,##0.0\);">
                  <c:v>9.7876999999999992</c:v>
                </c:pt>
                <c:pt idx="525" formatCode="#,##0.0;\(#,##0.0\);">
                  <c:v>9.8260000000000005</c:v>
                </c:pt>
                <c:pt idx="526" formatCode="#,##0.0;\(#,##0.0\);">
                  <c:v>9.8095999999999997</c:v>
                </c:pt>
                <c:pt idx="527" formatCode="#,##0.0;\(#,##0.0\);">
                  <c:v>9.7955000000000005</c:v>
                </c:pt>
                <c:pt idx="528" formatCode="#,##0.0;\(#,##0.0\);">
                  <c:v>9.7850999999999999</c:v>
                </c:pt>
                <c:pt idx="529" formatCode="#,##0.0;\(#,##0.0\);">
                  <c:v>9.8134999999999994</c:v>
                </c:pt>
                <c:pt idx="530" formatCode="#,##0.0;\(#,##0.0\);">
                  <c:v>9.8828999999999994</c:v>
                </c:pt>
                <c:pt idx="531" formatCode="#,##0.0;\(#,##0.0\);">
                  <c:v>9.8695000000000004</c:v>
                </c:pt>
                <c:pt idx="532" formatCode="#,##0.0;\(#,##0.0\);">
                  <c:v>9.9265000000000008</c:v>
                </c:pt>
                <c:pt idx="533" formatCode="#,##0.0;\(#,##0.0\);">
                  <c:v>9.9265000000000008</c:v>
                </c:pt>
                <c:pt idx="534" formatCode="#,##0.0;\(#,##0.0\);">
                  <c:v>9.9426000000000005</c:v>
                </c:pt>
                <c:pt idx="535" formatCode="#,##0.0;\(#,##0.0\);">
                  <c:v>9.8636999999999997</c:v>
                </c:pt>
                <c:pt idx="536" formatCode="#,##0.0;\(#,##0.0\);">
                  <c:v>9.8529999999999998</c:v>
                </c:pt>
                <c:pt idx="537" formatCode="#,##0.0;\(#,##0.0\);">
                  <c:v>9.8727</c:v>
                </c:pt>
                <c:pt idx="538" formatCode="#,##0.0;\(#,##0.0\);">
                  <c:v>9.9179999999999993</c:v>
                </c:pt>
                <c:pt idx="539" formatCode="#,##0.0;\(#,##0.0\);">
                  <c:v>9.9200999999999997</c:v>
                </c:pt>
                <c:pt idx="540" formatCode="#,##0.0;\(#,##0.0\);">
                  <c:v>9.9533000000000005</c:v>
                </c:pt>
                <c:pt idx="541" formatCode="#,##0.0;\(#,##0.0\);">
                  <c:v>9.9709000000000003</c:v>
                </c:pt>
                <c:pt idx="542" formatCode="#,##0.0;\(#,##0.0\);">
                  <c:v>9.8310999999999993</c:v>
                </c:pt>
                <c:pt idx="543" formatCode="#,##0.0;\(#,##0.0\);">
                  <c:v>9.89</c:v>
                </c:pt>
                <c:pt idx="544" formatCode="#,##0.0;\(#,##0.0\);">
                  <c:v>10.019399999999999</c:v>
                </c:pt>
                <c:pt idx="545" formatCode="#,##0.0;\(#,##0.0\);">
                  <c:v>10.0008</c:v>
                </c:pt>
                <c:pt idx="546" formatCode="#,##0.0;\(#,##0.0\);">
                  <c:v>10.0184</c:v>
                </c:pt>
                <c:pt idx="547" formatCode="#,##0.0;\(#,##0.0\);">
                  <c:v>10.0441</c:v>
                </c:pt>
                <c:pt idx="548" formatCode="#,##0.0;\(#,##0.0\);">
                  <c:v>10.093400000000001</c:v>
                </c:pt>
                <c:pt idx="549" formatCode="#,##0.0;\(#,##0.0\);">
                  <c:v>10.130599999999999</c:v>
                </c:pt>
                <c:pt idx="550" formatCode="#,##0.0;\(#,##0.0\);">
                  <c:v>10.1084</c:v>
                </c:pt>
                <c:pt idx="551" formatCode="#,##0.0;\(#,##0.0\);">
                  <c:v>10.1143</c:v>
                </c:pt>
                <c:pt idx="552" formatCode="#,##0.0;\(#,##0.0\);">
                  <c:v>10.159000000000001</c:v>
                </c:pt>
                <c:pt idx="553" formatCode="#,##0.0;\(#,##0.0\);">
                  <c:v>10.1785</c:v>
                </c:pt>
                <c:pt idx="554" formatCode="#,##0.0;\(#,##0.0\);">
                  <c:v>9.5807000000000002</c:v>
                </c:pt>
                <c:pt idx="555" formatCode="#,##0.0;\(#,##0.0\);">
                  <c:v>9.6159999999999997</c:v>
                </c:pt>
                <c:pt idx="556" formatCode="#,##0.0;\(#,##0.0\);">
                  <c:v>9.6656999999999993</c:v>
                </c:pt>
                <c:pt idx="557" formatCode="#,##0.0;\(#,##0.0\);">
                  <c:v>9.6936999999999998</c:v>
                </c:pt>
                <c:pt idx="558" formatCode="#,##0.0;\(#,##0.0\);">
                  <c:v>9.6949000000000005</c:v>
                </c:pt>
                <c:pt idx="559" formatCode="#,##0.0;\(#,##0.0\);">
                  <c:v>9.5303000000000004</c:v>
                </c:pt>
                <c:pt idx="560" formatCode="#,##0.0;\(#,##0.0\);">
                  <c:v>9.4902999999999995</c:v>
                </c:pt>
                <c:pt idx="561" formatCode="#,##0.0;\(#,##0.0\);">
                  <c:v>9.5104000000000006</c:v>
                </c:pt>
                <c:pt idx="562" formatCode="#,##0.0;\(#,##0.0\);">
                  <c:v>9.4868000000000006</c:v>
                </c:pt>
                <c:pt idx="563" formatCode="#,##0.0;\(#,##0.0\);">
                  <c:v>9.6</c:v>
                </c:pt>
                <c:pt idx="564" formatCode="#,##0.0;\(#,##0.0\);">
                  <c:v>9.4832000000000001</c:v>
                </c:pt>
                <c:pt idx="565" formatCode="#,##0.0;\(#,##0.0\);">
                  <c:v>9.4971999999999994</c:v>
                </c:pt>
                <c:pt idx="566" formatCode="#,##0.0;\(#,##0.0\);">
                  <c:v>9.6279000000000003</c:v>
                </c:pt>
                <c:pt idx="567" formatCode="#,##0.0;\(#,##0.0\);">
                  <c:v>9.5753000000000004</c:v>
                </c:pt>
                <c:pt idx="568" formatCode="#,##0.0;\(#,##0.0\);">
                  <c:v>9.5116999999999994</c:v>
                </c:pt>
                <c:pt idx="569" formatCode="#,##0.0;\(#,##0.0\);">
                  <c:v>9.5790000000000006</c:v>
                </c:pt>
                <c:pt idx="570" formatCode="#,##0.0;\(#,##0.0\);">
                  <c:v>9.5673999999999992</c:v>
                </c:pt>
                <c:pt idx="571" formatCode="#,##0.0;\(#,##0.0\);">
                  <c:v>9.4230999999999998</c:v>
                </c:pt>
                <c:pt idx="572" formatCode="#,##0.0;\(#,##0.0\);">
                  <c:v>9.4758999999999993</c:v>
                </c:pt>
                <c:pt idx="573" formatCode="#,##0.0;\(#,##0.0\);">
                  <c:v>9.4303000000000008</c:v>
                </c:pt>
                <c:pt idx="574" formatCode="#,##0.0;\(#,##0.0\);">
                  <c:v>9.3466000000000005</c:v>
                </c:pt>
                <c:pt idx="575" formatCode="#,##0.0;\(#,##0.0\);">
                  <c:v>9.2034000000000002</c:v>
                </c:pt>
                <c:pt idx="576" formatCode="#,##0.0;\(#,##0.0\);">
                  <c:v>9.2998999999999992</c:v>
                </c:pt>
                <c:pt idx="577" formatCode="#,##0.0;\(#,##0.0\);">
                  <c:v>9.3313000000000006</c:v>
                </c:pt>
                <c:pt idx="578" formatCode="#,##0.0;\(#,##0.0\);">
                  <c:v>9.4257000000000009</c:v>
                </c:pt>
                <c:pt idx="579" formatCode="#,##0.0;\(#,##0.0\);">
                  <c:v>9.4002999999999997</c:v>
                </c:pt>
                <c:pt idx="580" formatCode="#,##0.0;\(#,##0.0\);">
                  <c:v>9.4219000000000008</c:v>
                </c:pt>
                <c:pt idx="581" formatCode="#,##0.0;\(#,##0.0\);">
                  <c:v>9.4930000000000003</c:v>
                </c:pt>
                <c:pt idx="582" formatCode="#,##0.0;\(#,##0.0\);">
                  <c:v>9.5167999999999999</c:v>
                </c:pt>
                <c:pt idx="583" formatCode="#,##0.0;\(#,##0.0\);">
                  <c:v>9.4962</c:v>
                </c:pt>
                <c:pt idx="584" formatCode="#,##0.0;\(#,##0.0\);">
                  <c:v>9.5493000000000006</c:v>
                </c:pt>
                <c:pt idx="585" formatCode="#,##0.0;\(#,##0.0\);">
                  <c:v>9.5998999999999999</c:v>
                </c:pt>
                <c:pt idx="586" formatCode="#,##0.0;\(#,##0.0\);">
                  <c:v>9.5847999999999995</c:v>
                </c:pt>
                <c:pt idx="587" formatCode="#,##0.0;\(#,##0.0\);">
                  <c:v>9.6290999999999993</c:v>
                </c:pt>
                <c:pt idx="588" formatCode="#,##0.0;\(#,##0.0\);">
                  <c:v>9.6313999999999993</c:v>
                </c:pt>
                <c:pt idx="589" formatCode="#,##0.0;\(#,##0.0\);">
                  <c:v>9.6300000000000008</c:v>
                </c:pt>
                <c:pt idx="590" formatCode="#,##0.0;\(#,##0.0\);">
                  <c:v>9.6468000000000007</c:v>
                </c:pt>
                <c:pt idx="591" formatCode="#,##0.0;\(#,##0.0\);">
                  <c:v>9.6350999999999996</c:v>
                </c:pt>
                <c:pt idx="592" formatCode="#,##0.0;\(#,##0.0\);">
                  <c:v>9.6044</c:v>
                </c:pt>
                <c:pt idx="593" formatCode="#,##0.0;\(#,##0.0\);">
                  <c:v>9.5830000000000002</c:v>
                </c:pt>
                <c:pt idx="594" formatCode="#,##0.0;\(#,##0.0\);">
                  <c:v>9.5237999999999996</c:v>
                </c:pt>
                <c:pt idx="595" formatCode="#,##0.0;\(#,##0.0\);">
                  <c:v>9.5266000000000002</c:v>
                </c:pt>
                <c:pt idx="596" formatCode="#,##0.0;\(#,##0.0\);">
                  <c:v>9.5273000000000003</c:v>
                </c:pt>
                <c:pt idx="597" formatCode="#,##0.0;\(#,##0.0\);">
                  <c:v>9.5570000000000004</c:v>
                </c:pt>
                <c:pt idx="598" formatCode="#,##0.0;\(#,##0.0\);">
                  <c:v>9.4733000000000001</c:v>
                </c:pt>
                <c:pt idx="599" formatCode="#,##0.0;\(#,##0.0\);">
                  <c:v>9.5164000000000009</c:v>
                </c:pt>
                <c:pt idx="600" formatCode="#,##0.0;\(#,##0.0\);">
                  <c:v>9.6183999999999994</c:v>
                </c:pt>
                <c:pt idx="601" formatCode="#,##0.0;\(#,##0.0\);">
                  <c:v>9.6585999999999999</c:v>
                </c:pt>
                <c:pt idx="602" formatCode="#,##0.0;\(#,##0.0\);">
                  <c:v>9.6585999999999999</c:v>
                </c:pt>
                <c:pt idx="603" formatCode="#,##0.0;\(#,##0.0\);">
                  <c:v>9.6463000000000001</c:v>
                </c:pt>
                <c:pt idx="604" formatCode="#,##0.0;\(#,##0.0\);">
                  <c:v>9.7152999999999992</c:v>
                </c:pt>
                <c:pt idx="605" formatCode="#,##0.0;\(#,##0.0\);">
                  <c:v>9.7637</c:v>
                </c:pt>
                <c:pt idx="606" formatCode="#,##0.0;\(#,##0.0\);">
                  <c:v>9.7955000000000005</c:v>
                </c:pt>
                <c:pt idx="607" formatCode="#,##0.0;\(#,##0.0\);">
                  <c:v>9.8134999999999994</c:v>
                </c:pt>
                <c:pt idx="608" formatCode="#,##0.0;\(#,##0.0\);">
                  <c:v>9.7997999999999994</c:v>
                </c:pt>
                <c:pt idx="609" formatCode="#,##0.0;\(#,##0.0\);">
                  <c:v>9.7736000000000001</c:v>
                </c:pt>
                <c:pt idx="610" formatCode="#,##0.0;\(#,##0.0\);">
                  <c:v>9.6312999999999995</c:v>
                </c:pt>
                <c:pt idx="611" formatCode="#,##0.0;\(#,##0.0\);">
                  <c:v>9.3874999999999993</c:v>
                </c:pt>
                <c:pt idx="612" formatCode="#,##0.0;\(#,##0.0\);">
                  <c:v>9.4175000000000004</c:v>
                </c:pt>
                <c:pt idx="613" formatCode="#,##0.0;\(#,##0.0\);">
                  <c:v>9.4186999999999994</c:v>
                </c:pt>
                <c:pt idx="614" formatCode="#,##0.0;\(#,##0.0\);">
                  <c:v>9.4078999999999997</c:v>
                </c:pt>
                <c:pt idx="615" formatCode="#,##0.0;\(#,##0.0\);">
                  <c:v>9.3346</c:v>
                </c:pt>
                <c:pt idx="616" formatCode="#,##0.0;\(#,##0.0\);">
                  <c:v>9.3824000000000005</c:v>
                </c:pt>
                <c:pt idx="617" formatCode="#,##0.0;\(#,##0.0\);">
                  <c:v>9.3222000000000005</c:v>
                </c:pt>
                <c:pt idx="618" formatCode="#,##0.0;\(#,##0.0\);">
                  <c:v>9.2771000000000008</c:v>
                </c:pt>
                <c:pt idx="619" formatCode="#,##0.0;\(#,##0.0\);">
                  <c:v>9.2812000000000001</c:v>
                </c:pt>
                <c:pt idx="620" formatCode="#,##0.0;\(#,##0.0\);">
                  <c:v>9.3341999999999992</c:v>
                </c:pt>
                <c:pt idx="621" formatCode="#,##0.0;\(#,##0.0\);">
                  <c:v>9.3507999999999996</c:v>
                </c:pt>
                <c:pt idx="622" formatCode="#,##0.0;\(#,##0.0\);">
                  <c:v>9.2933000000000003</c:v>
                </c:pt>
                <c:pt idx="623" formatCode="#,##0.0;\(#,##0.0\);">
                  <c:v>9.2053999999999991</c:v>
                </c:pt>
                <c:pt idx="624" formatCode="#,##0.0;\(#,##0.0\);">
                  <c:v>9.2035999999999998</c:v>
                </c:pt>
                <c:pt idx="625" formatCode="#,##0.0;\(#,##0.0\);">
                  <c:v>9.2241999999999997</c:v>
                </c:pt>
                <c:pt idx="626" formatCode="#,##0.0;\(#,##0.0\);">
                  <c:v>9.2583000000000002</c:v>
                </c:pt>
                <c:pt idx="627" formatCode="#,##0.0;\(#,##0.0\);">
                  <c:v>9.2903000000000002</c:v>
                </c:pt>
                <c:pt idx="628" formatCode="#,##0.0;\(#,##0.0\);">
                  <c:v>9.2903000000000002</c:v>
                </c:pt>
                <c:pt idx="629" formatCode="#,##0.0;\(#,##0.0\);">
                  <c:v>9.3687000000000005</c:v>
                </c:pt>
                <c:pt idx="630" formatCode="#,##0.0;\(#,##0.0\);">
                  <c:v>9.1989000000000001</c:v>
                </c:pt>
                <c:pt idx="631" formatCode="#,##0.0;\(#,##0.0\);">
                  <c:v>9.1928999999999998</c:v>
                </c:pt>
                <c:pt idx="632" formatCode="#,##0.0;\(#,##0.0\);">
                  <c:v>9.1254000000000008</c:v>
                </c:pt>
                <c:pt idx="633" formatCode="#,##0.0;\(#,##0.0\);">
                  <c:v>9.0477000000000007</c:v>
                </c:pt>
                <c:pt idx="634" formatCode="#,##0.0;\(#,##0.0\);">
                  <c:v>9.0409000000000006</c:v>
                </c:pt>
                <c:pt idx="635" formatCode="#,##0.0;\(#,##0.0\);">
                  <c:v>9.0119000000000007</c:v>
                </c:pt>
                <c:pt idx="636" formatCode="#,##0.0;\(#,##0.0\);">
                  <c:v>9.0655000000000001</c:v>
                </c:pt>
                <c:pt idx="637" formatCode="#,##0.0;\(#,##0.0\);">
                  <c:v>8.9651999999999994</c:v>
                </c:pt>
                <c:pt idx="638" formatCode="#,##0.0;\(#,##0.0\);">
                  <c:v>8.9700000000000006</c:v>
                </c:pt>
                <c:pt idx="639" formatCode="#,##0.0;\(#,##0.0\);">
                  <c:v>9.0593000000000004</c:v>
                </c:pt>
                <c:pt idx="640" formatCode="#,##0.0;\(#,##0.0\);">
                  <c:v>8.9342000000000006</c:v>
                </c:pt>
                <c:pt idx="641" formatCode="#,##0.0;\(#,##0.0\);">
                  <c:v>8.9463000000000008</c:v>
                </c:pt>
                <c:pt idx="642" formatCode="#,##0.0;\(#,##0.0\);">
                  <c:v>8.9678000000000004</c:v>
                </c:pt>
                <c:pt idx="643" formatCode="#,##0.0;\(#,##0.0\);">
                  <c:v>8.984</c:v>
                </c:pt>
                <c:pt idx="644" formatCode="#,##0.0;\(#,##0.0\);">
                  <c:v>9.0792999999999999</c:v>
                </c:pt>
                <c:pt idx="645" formatCode="#,##0.0;\(#,##0.0\);">
                  <c:v>9.0328999999999997</c:v>
                </c:pt>
                <c:pt idx="646" formatCode="#,##0.0;\(#,##0.0\);">
                  <c:v>9.0119000000000007</c:v>
                </c:pt>
                <c:pt idx="647" formatCode="#,##0.0;\(#,##0.0\);">
                  <c:v>8.9290000000000003</c:v>
                </c:pt>
                <c:pt idx="648" formatCode="#,##0.0;\(#,##0.0\);">
                  <c:v>8.9932999999999996</c:v>
                </c:pt>
                <c:pt idx="649" formatCode="#,##0.0;\(#,##0.0\);">
                  <c:v>9.0853999999999999</c:v>
                </c:pt>
                <c:pt idx="650" formatCode="#,##0.0;\(#,##0.0\);">
                  <c:v>9.1449999999999996</c:v>
                </c:pt>
                <c:pt idx="651" formatCode="#,##0.0;\(#,##0.0\);">
                  <c:v>9.2185000000000006</c:v>
                </c:pt>
                <c:pt idx="652" formatCode="#,##0.0;\(#,##0.0\);">
                  <c:v>9.3218999999999994</c:v>
                </c:pt>
                <c:pt idx="653" formatCode="#,##0.0;\(#,##0.0\);">
                  <c:v>9.3218999999999994</c:v>
                </c:pt>
                <c:pt idx="654" formatCode="#,##0.0;\(#,##0.0\);">
                  <c:v>9.3161000000000005</c:v>
                </c:pt>
                <c:pt idx="655" formatCode="#,##0.0;\(#,##0.0\);">
                  <c:v>9.3454999999999995</c:v>
                </c:pt>
                <c:pt idx="656" formatCode="#,##0.0;\(#,##0.0\);">
                  <c:v>9.4234000000000009</c:v>
                </c:pt>
                <c:pt idx="657" formatCode="#,##0.0;\(#,##0.0\);">
                  <c:v>9.3710000000000004</c:v>
                </c:pt>
                <c:pt idx="658" formatCode="#,##0.0;\(#,##0.0\);">
                  <c:v>9.2355</c:v>
                </c:pt>
                <c:pt idx="659" formatCode="#,##0.0;\(#,##0.0\);">
                  <c:v>9.2028999999999996</c:v>
                </c:pt>
                <c:pt idx="660" formatCode="#,##0.0;\(#,##0.0\);">
                  <c:v>9.2256999999999998</c:v>
                </c:pt>
                <c:pt idx="661" formatCode="#,##0.0;\(#,##0.0\);">
                  <c:v>9.1755999999999993</c:v>
                </c:pt>
                <c:pt idx="662" formatCode="#,##0.0;\(#,##0.0\);">
                  <c:v>9.2164000000000001</c:v>
                </c:pt>
                <c:pt idx="663" formatCode="#,##0.0;\(#,##0.0\);">
                  <c:v>9.1568000000000005</c:v>
                </c:pt>
                <c:pt idx="664" formatCode="#,##0.0;\(#,##0.0\);">
                  <c:v>9.2753999999999994</c:v>
                </c:pt>
                <c:pt idx="665" formatCode="#,##0.0;\(#,##0.0\);">
                  <c:v>9.2705000000000002</c:v>
                </c:pt>
                <c:pt idx="666" formatCode="#,##0.0;\(#,##0.0\);">
                  <c:v>9.3704999999999998</c:v>
                </c:pt>
                <c:pt idx="667" formatCode="#,##0.0;\(#,##0.0\);">
                  <c:v>9.3773</c:v>
                </c:pt>
                <c:pt idx="668" formatCode="#,##0.0;\(#,##0.0\);">
                  <c:v>9.3351000000000006</c:v>
                </c:pt>
                <c:pt idx="669" formatCode="#,##0.0;\(#,##0.0\);">
                  <c:v>9.3045000000000009</c:v>
                </c:pt>
                <c:pt idx="670" formatCode="#,##0.0;\(#,##0.0\);">
                  <c:v>9.1538000000000004</c:v>
                </c:pt>
                <c:pt idx="671" formatCode="#,##0.0;\(#,##0.0\);">
                  <c:v>9.1308000000000007</c:v>
                </c:pt>
                <c:pt idx="672" formatCode="#,##0.0;\(#,##0.0\);">
                  <c:v>9.0840999999999994</c:v>
                </c:pt>
                <c:pt idx="673" formatCode="#,##0.0;\(#,##0.0\);">
                  <c:v>9.0543999999999993</c:v>
                </c:pt>
                <c:pt idx="674" formatCode="#,##0.0;\(#,##0.0\);">
                  <c:v>8.8711000000000002</c:v>
                </c:pt>
                <c:pt idx="675" formatCode="#,##0.0;\(#,##0.0\);">
                  <c:v>8.9062000000000001</c:v>
                </c:pt>
                <c:pt idx="676" formatCode="#,##0.0;\(#,##0.0\);">
                  <c:v>8.4428999999999998</c:v>
                </c:pt>
                <c:pt idx="677" formatCode="#,##0.0;\(#,##0.0\);">
                  <c:v>8.2370999999999999</c:v>
                </c:pt>
                <c:pt idx="678" formatCode="#,##0.0;\(#,##0.0\);">
                  <c:v>7.8018000000000001</c:v>
                </c:pt>
                <c:pt idx="679" formatCode="#,##0.0;\(#,##0.0\);">
                  <c:v>8.0518999999999998</c:v>
                </c:pt>
                <c:pt idx="680" formatCode="#,##0.0;\(#,##0.0\);">
                  <c:v>7.7567000000000004</c:v>
                </c:pt>
                <c:pt idx="681" formatCode="#,##0.0;\(#,##0.0\);">
                  <c:v>8.0614000000000008</c:v>
                </c:pt>
                <c:pt idx="682" formatCode="#,##0.0;\(#,##0.0\);">
                  <c:v>8.0952999999999999</c:v>
                </c:pt>
                <c:pt idx="683" formatCode="#,##0.0;\(#,##0.0\);">
                  <c:v>8.2340999999999998</c:v>
                </c:pt>
                <c:pt idx="684" formatCode="#,##0.0;\(#,##0.0\);">
                  <c:v>8.1735000000000007</c:v>
                </c:pt>
                <c:pt idx="685" formatCode="#,##0.0;\(#,##0.0\);">
                  <c:v>8.1683000000000003</c:v>
                </c:pt>
                <c:pt idx="686" formatCode="#,##0.0;\(#,##0.0\);">
                  <c:v>7.8879000000000001</c:v>
                </c:pt>
                <c:pt idx="687" formatCode="#,##0.0;\(#,##0.0\);">
                  <c:v>7.7954999999999997</c:v>
                </c:pt>
                <c:pt idx="688" formatCode="#,##0.0;\(#,##0.0\);">
                  <c:v>7.7971000000000004</c:v>
                </c:pt>
                <c:pt idx="689" formatCode="#,##0.0;\(#,##0.0\);">
                  <c:v>8.0060000000000002</c:v>
                </c:pt>
                <c:pt idx="690" formatCode="#,##0.0;\(#,##0.0\);">
                  <c:v>8.0863999999999994</c:v>
                </c:pt>
                <c:pt idx="691" formatCode="#,##0.0;\(#,##0.0\);">
                  <c:v>7.9881000000000002</c:v>
                </c:pt>
                <c:pt idx="692" formatCode="#,##0.0;\(#,##0.0\);">
                  <c:v>8.0860000000000003</c:v>
                </c:pt>
                <c:pt idx="693" formatCode="#,##0.0;\(#,##0.0\);">
                  <c:v>8.2666000000000004</c:v>
                </c:pt>
                <c:pt idx="694" formatCode="#,##0.0;\(#,##0.0\);">
                  <c:v>8.282</c:v>
                </c:pt>
                <c:pt idx="695" formatCode="#,##0.0;\(#,##0.0\);">
                  <c:v>8.3163</c:v>
                </c:pt>
                <c:pt idx="696" formatCode="#,##0.0;\(#,##0.0\);">
                  <c:v>8.2385999999999999</c:v>
                </c:pt>
                <c:pt idx="697" formatCode="#,##0.0;\(#,##0.0\);">
                  <c:v>8.0733999999999995</c:v>
                </c:pt>
                <c:pt idx="698" formatCode="#,##0.0;\(#,##0.0\);">
                  <c:v>8.0734999999999992</c:v>
                </c:pt>
                <c:pt idx="699" formatCode="#,##0.0;\(#,##0.0\);">
                  <c:v>8.0261999999999993</c:v>
                </c:pt>
                <c:pt idx="700" formatCode="#,##0.0;\(#,##0.0\);">
                  <c:v>8.2072000000000003</c:v>
                </c:pt>
                <c:pt idx="701" formatCode="#,##0.0;\(#,##0.0\);">
                  <c:v>8.1378000000000004</c:v>
                </c:pt>
                <c:pt idx="702" formatCode="#,##0.0;\(#,##0.0\);">
                  <c:v>7.9663000000000004</c:v>
                </c:pt>
                <c:pt idx="703" formatCode="#,##0.0;\(#,##0.0\);">
                  <c:v>8.0099</c:v>
                </c:pt>
                <c:pt idx="704" formatCode="#,##0.0;\(#,##0.0\);">
                  <c:v>8.0680999999999994</c:v>
                </c:pt>
                <c:pt idx="705" formatCode="#,##0.0;\(#,##0.0\);">
                  <c:v>8.1538000000000004</c:v>
                </c:pt>
                <c:pt idx="706" formatCode="#,##0.0;\(#,##0.0\);">
                  <c:v>8.2646999999999995</c:v>
                </c:pt>
                <c:pt idx="707" formatCode="#,##0.0;\(#,##0.0\);">
                  <c:v>8.3019999999999996</c:v>
                </c:pt>
                <c:pt idx="708" formatCode="#,##0.0;\(#,##0.0\);">
                  <c:v>8.2147000000000006</c:v>
                </c:pt>
                <c:pt idx="709" formatCode="#,##0.0;\(#,##0.0\);">
                  <c:v>8.2039000000000009</c:v>
                </c:pt>
                <c:pt idx="710" formatCode="#,##0.0;\(#,##0.0\);">
                  <c:v>8.0128000000000004</c:v>
                </c:pt>
                <c:pt idx="711" formatCode="#,##0.0;\(#,##0.0\);">
                  <c:v>7.8113999999999999</c:v>
                </c:pt>
                <c:pt idx="712" formatCode="#,##0.0;\(#,##0.0\);">
                  <c:v>7.8484999999999996</c:v>
                </c:pt>
                <c:pt idx="713" formatCode="#,##0.0;\(#,##0.0\);">
                  <c:v>7.9977999999999998</c:v>
                </c:pt>
                <c:pt idx="714" formatCode="#,##0.0;\(#,##0.0\);">
                  <c:v>8.0650999999999993</c:v>
                </c:pt>
                <c:pt idx="715" formatCode="#,##0.0;\(#,##0.0\);">
                  <c:v>7.9336000000000002</c:v>
                </c:pt>
                <c:pt idx="716" formatCode="#,##0.0;\(#,##0.0\);">
                  <c:v>7.9843000000000002</c:v>
                </c:pt>
                <c:pt idx="717" formatCode="#,##0.0;\(#,##0.0\);">
                  <c:v>7.8273999999999999</c:v>
                </c:pt>
                <c:pt idx="718" formatCode="#,##0.0;\(#,##0.0\);">
                  <c:v>7.6531000000000002</c:v>
                </c:pt>
                <c:pt idx="719" formatCode="#,##0.0;\(#,##0.0\);">
                  <c:v>7.7858000000000001</c:v>
                </c:pt>
                <c:pt idx="720" formatCode="#,##0.0;\(#,##0.0\);">
                  <c:v>7.8935000000000004</c:v>
                </c:pt>
                <c:pt idx="721" formatCode="#,##0.0;\(#,##0.0\);">
                  <c:v>8.0068000000000001</c:v>
                </c:pt>
                <c:pt idx="722" formatCode="#,##0.0;\(#,##0.0\);">
                  <c:v>7.9554</c:v>
                </c:pt>
                <c:pt idx="723" formatCode="#,##0.0;\(#,##0.0\);">
                  <c:v>8.1687999999999992</c:v>
                </c:pt>
                <c:pt idx="724" formatCode="#,##0.0;\(#,##0.0\);">
                  <c:v>8.1722999999999999</c:v>
                </c:pt>
                <c:pt idx="725" formatCode="#,##0.0;\(#,##0.0\);">
                  <c:v>8.2356999999999996</c:v>
                </c:pt>
                <c:pt idx="726" formatCode="#,##0.0;\(#,##0.0\);">
                  <c:v>8.2163000000000004</c:v>
                </c:pt>
                <c:pt idx="727" formatCode="#,##0.0;\(#,##0.0\);">
                  <c:v>8.3299000000000003</c:v>
                </c:pt>
                <c:pt idx="728" formatCode="#,##0.0;\(#,##0.0\);">
                  <c:v>8.2065000000000001</c:v>
                </c:pt>
                <c:pt idx="729" formatCode="#,##0.0;\(#,##0.0\);">
                  <c:v>8.3392999999999997</c:v>
                </c:pt>
                <c:pt idx="730" formatCode="#,##0.0;\(#,##0.0\);">
                  <c:v>8.2553000000000001</c:v>
                </c:pt>
                <c:pt idx="731" formatCode="#,##0.0;\(#,##0.0\);">
                  <c:v>8.2851999999999997</c:v>
                </c:pt>
                <c:pt idx="732" formatCode="#,##0.0;\(#,##0.0\);">
                  <c:v>8.4090000000000007</c:v>
                </c:pt>
                <c:pt idx="733" formatCode="#,##0.0;\(#,##0.0\);">
                  <c:v>8.4954000000000001</c:v>
                </c:pt>
                <c:pt idx="734" formatCode="#,##0.0;\(#,##0.0\);">
                  <c:v>8.3591999999999995</c:v>
                </c:pt>
                <c:pt idx="735" formatCode="#,##0.0;\(#,##0.0\);">
                  <c:v>8.4293999999999993</c:v>
                </c:pt>
                <c:pt idx="736" formatCode="#,##0.0;\(#,##0.0\);">
                  <c:v>8.6597000000000008</c:v>
                </c:pt>
                <c:pt idx="737" formatCode="#,##0.0;\(#,##0.0\);">
                  <c:v>8.6624999999999996</c:v>
                </c:pt>
                <c:pt idx="738" formatCode="#,##0.0;\(#,##0.0\);">
                  <c:v>8.4902999999999995</c:v>
                </c:pt>
                <c:pt idx="739" formatCode="#,##0.0;\(#,##0.0\);">
                  <c:v>8.2986000000000004</c:v>
                </c:pt>
                <c:pt idx="740" formatCode="#,##0.0;\(#,##0.0\);">
                  <c:v>8.4047999999999998</c:v>
                </c:pt>
                <c:pt idx="741" formatCode="#,##0.0;\(#,##0.0\);">
                  <c:v>8.4896999999999991</c:v>
                </c:pt>
                <c:pt idx="742" formatCode="#,##0.0;\(#,##0.0\);">
                  <c:v>8.2696000000000005</c:v>
                </c:pt>
                <c:pt idx="743" formatCode="#,##0.0;\(#,##0.0\);">
                  <c:v>8.2103000000000002</c:v>
                </c:pt>
                <c:pt idx="744" formatCode="#,##0.0;\(#,##0.0\);">
                  <c:v>8.3048000000000002</c:v>
                </c:pt>
                <c:pt idx="745" formatCode="#,##0.0;\(#,##0.0\);">
                  <c:v>8.0439000000000007</c:v>
                </c:pt>
                <c:pt idx="746" formatCode="#,##0.0;\(#,##0.0\);">
                  <c:v>8.1384000000000007</c:v>
                </c:pt>
                <c:pt idx="747" formatCode="#,##0.0;\(#,##0.0\);">
                  <c:v>8.2665000000000006</c:v>
                </c:pt>
                <c:pt idx="748" formatCode="#,##0.0;\(#,##0.0\);">
                  <c:v>8.2049000000000003</c:v>
                </c:pt>
                <c:pt idx="749" formatCode="#,##0.0;\(#,##0.0\);">
                  <c:v>8.2428000000000008</c:v>
                </c:pt>
                <c:pt idx="750" formatCode="#,##0.0;\(#,##0.0\);">
                  <c:v>8.1324000000000005</c:v>
                </c:pt>
                <c:pt idx="751" formatCode="#,##0.0;\(#,##0.0\);">
                  <c:v>8.0206</c:v>
                </c:pt>
                <c:pt idx="752" formatCode="#,##0.0;\(#,##0.0\);">
                  <c:v>8.0177999999999994</c:v>
                </c:pt>
                <c:pt idx="753" formatCode="#,##0.0;\(#,##0.0\);">
                  <c:v>7.9208999999999996</c:v>
                </c:pt>
                <c:pt idx="754" formatCode="#,##0.0;\(#,##0.0\);">
                  <c:v>7.8945999999999996</c:v>
                </c:pt>
                <c:pt idx="755" formatCode="#,##0.0;\(#,##0.0\);">
                  <c:v>7.7485999999999997</c:v>
                </c:pt>
                <c:pt idx="756" formatCode="#,##0.0;\(#,##0.0\);">
                  <c:v>7.7485999999999997</c:v>
                </c:pt>
                <c:pt idx="757" formatCode="#,##0.0;\(#,##0.0\);">
                  <c:v>7.7321</c:v>
                </c:pt>
                <c:pt idx="758" formatCode="#,##0.0;\(#,##0.0\);">
                  <c:v>7.9127000000000001</c:v>
                </c:pt>
                <c:pt idx="759" formatCode="#,##0.0;\(#,##0.0\);">
                  <c:v>7.9263000000000003</c:v>
                </c:pt>
                <c:pt idx="760" formatCode="#,##0.0;\(#,##0.0\);">
                  <c:v>8.202</c:v>
                </c:pt>
                <c:pt idx="761" formatCode="#,##0.0;\(#,##0.0\);">
                  <c:v>8.1928000000000001</c:v>
                </c:pt>
                <c:pt idx="762" formatCode="#,##0.0;\(#,##0.0\);">
                  <c:v>8.1928000000000001</c:v>
                </c:pt>
                <c:pt idx="763" formatCode="#,##0.0;\(#,##0.0\);">
                  <c:v>8.2617999999999991</c:v>
                </c:pt>
                <c:pt idx="764" formatCode="#,##0.0;\(#,##0.0\);">
                  <c:v>8.2704000000000004</c:v>
                </c:pt>
                <c:pt idx="765" formatCode="#,##0.0;\(#,##0.0\);">
                  <c:v>8.2696000000000005</c:v>
                </c:pt>
                <c:pt idx="766" formatCode="#,##0.0;\(#,##0.0\);">
                  <c:v>8.1417000000000002</c:v>
                </c:pt>
                <c:pt idx="767" formatCode="#,##0.0;\(#,##0.0\);">
                  <c:v>8.2295999999999996</c:v>
                </c:pt>
                <c:pt idx="768" formatCode="#,##0.0;\(#,##0.0\);">
                  <c:v>8.1301000000000005</c:v>
                </c:pt>
                <c:pt idx="769" formatCode="#,##0.0;\(#,##0.0\);">
                  <c:v>8.0742999999999991</c:v>
                </c:pt>
                <c:pt idx="770" formatCode="#,##0.0;\(#,##0.0\);">
                  <c:v>8.0203000000000007</c:v>
                </c:pt>
                <c:pt idx="771" formatCode="#,##0.0;\(#,##0.0\);">
                  <c:v>8.0409000000000006</c:v>
                </c:pt>
                <c:pt idx="772" formatCode="#,##0.0;\(#,##0.0\);">
                  <c:v>8.0616000000000003</c:v>
                </c:pt>
                <c:pt idx="773" formatCode="#,##0.0;\(#,##0.0\);">
                  <c:v>7.9417999999999997</c:v>
                </c:pt>
                <c:pt idx="774" formatCode="#,##0.0;\(#,##0.0\);">
                  <c:v>8.1320999999999994</c:v>
                </c:pt>
                <c:pt idx="775" formatCode="#,##0.0;\(#,##0.0\);">
                  <c:v>8.1440999999999999</c:v>
                </c:pt>
                <c:pt idx="776" formatCode="#,##0.0;\(#,##0.0\);">
                  <c:v>8.1987000000000005</c:v>
                </c:pt>
                <c:pt idx="777" formatCode="#,##0.0;\(#,##0.0\);">
                  <c:v>8.2586999999999993</c:v>
                </c:pt>
                <c:pt idx="778" formatCode="#,##0.0;\(#,##0.0\);">
                  <c:v>8.2586999999999993</c:v>
                </c:pt>
                <c:pt idx="779" formatCode="#,##0.0;\(#,##0.0\);">
                  <c:v>8.2591999999999999</c:v>
                </c:pt>
                <c:pt idx="780" formatCode="#,##0.0;\(#,##0.0\);">
                  <c:v>8.1755999999999993</c:v>
                </c:pt>
                <c:pt idx="781" formatCode="#,##0.0;\(#,##0.0\);">
                  <c:v>8.2463999999999995</c:v>
                </c:pt>
                <c:pt idx="782" formatCode="#,##0.0;\(#,##0.0\);">
                  <c:v>8.2178000000000004</c:v>
                </c:pt>
                <c:pt idx="783" formatCode="#,##0.0;\(#,##0.0\);">
                  <c:v>8.2178000000000004</c:v>
                </c:pt>
                <c:pt idx="784" formatCode="#,##0.0;\(#,##0.0\);">
                  <c:v>8.3245000000000005</c:v>
                </c:pt>
                <c:pt idx="785" formatCode="#,##0.0;\(#,##0.0\);">
                  <c:v>8.3257999999999992</c:v>
                </c:pt>
                <c:pt idx="786" formatCode="#,##0.0;\(#,##0.0\);">
                  <c:v>8.3454999999999995</c:v>
                </c:pt>
                <c:pt idx="787" formatCode="#,##0.0;\(#,##0.0\);">
                  <c:v>8.3284000000000002</c:v>
                </c:pt>
                <c:pt idx="788" formatCode="#,##0.0;\(#,##0.0\);">
                  <c:v>8.3436000000000003</c:v>
                </c:pt>
                <c:pt idx="789" formatCode="#,##0.0;\(#,##0.0\);">
                  <c:v>8.4039000000000001</c:v>
                </c:pt>
                <c:pt idx="790" formatCode="#,##0.0;\(#,##0.0\);">
                  <c:v>8.4060000000000006</c:v>
                </c:pt>
                <c:pt idx="791" formatCode="#,##0.0;\(#,##0.0\);">
                  <c:v>8.4220000000000006</c:v>
                </c:pt>
                <c:pt idx="792" formatCode="#,##0.0;\(#,##0.0\);">
                  <c:v>8.3880999999999997</c:v>
                </c:pt>
                <c:pt idx="793" formatCode="#,##0.0;\(#,##0.0\);">
                  <c:v>8.3880999999999997</c:v>
                </c:pt>
                <c:pt idx="794" formatCode="#,##0.0;\(#,##0.0\);">
                  <c:v>8.4123000000000001</c:v>
                </c:pt>
                <c:pt idx="795" formatCode="#,##0.0;\(#,##0.0\);">
                  <c:v>8.4879999999999995</c:v>
                </c:pt>
                <c:pt idx="796" formatCode="#,##0.0;\(#,##0.0\);">
                  <c:v>8.5221999999999998</c:v>
                </c:pt>
                <c:pt idx="797" formatCode="#,##0.0;\(#,##0.0\);">
                  <c:v>8.5267999999999997</c:v>
                </c:pt>
                <c:pt idx="798" formatCode="#,##0.0;\(#,##0.0\);">
                  <c:v>8.5023999999999997</c:v>
                </c:pt>
                <c:pt idx="799" formatCode="#,##0.0;\(#,##0.0\);">
                  <c:v>8.4953000000000003</c:v>
                </c:pt>
                <c:pt idx="800" formatCode="#,##0.0;\(#,##0.0\);">
                  <c:v>8.5566999999999993</c:v>
                </c:pt>
                <c:pt idx="801" formatCode="#,##0.0;\(#,##0.0\);">
                  <c:v>8.5168999999999997</c:v>
                </c:pt>
                <c:pt idx="802" formatCode="#,##0.0;\(#,##0.0\);">
                  <c:v>8.5058000000000007</c:v>
                </c:pt>
                <c:pt idx="803" formatCode="#,##0.0;\(#,##0.0\);">
                  <c:v>8.4883000000000006</c:v>
                </c:pt>
                <c:pt idx="804" formatCode="#,##0.0;\(#,##0.0\);">
                  <c:v>8.4850999999999992</c:v>
                </c:pt>
                <c:pt idx="805" formatCode="#,##0.0;\(#,##0.0\);">
                  <c:v>8.5487000000000002</c:v>
                </c:pt>
                <c:pt idx="806" formatCode="#,##0.0;\(#,##0.0\);">
                  <c:v>8.5564</c:v>
                </c:pt>
                <c:pt idx="807" formatCode="#,##0.0;\(#,##0.0\);">
                  <c:v>8.6585999999999999</c:v>
                </c:pt>
                <c:pt idx="808" formatCode="#,##0.0;\(#,##0.0\);">
                  <c:v>8.6555999999999997</c:v>
                </c:pt>
                <c:pt idx="809" formatCode="#,##0.0;\(#,##0.0\);">
                  <c:v>8.6699000000000002</c:v>
                </c:pt>
                <c:pt idx="810" formatCode="#,##0.0;\(#,##0.0\);">
                  <c:v>8.6852999999999998</c:v>
                </c:pt>
                <c:pt idx="811" formatCode="#,##0.0;\(#,##0.0\);">
                  <c:v>8.5808</c:v>
                </c:pt>
                <c:pt idx="812" formatCode="#,##0.0;\(#,##0.0\);">
                  <c:v>8.5296000000000003</c:v>
                </c:pt>
                <c:pt idx="813" formatCode="#,##0.0;\(#,##0.0\);">
                  <c:v>8.5886999999999993</c:v>
                </c:pt>
                <c:pt idx="814" formatCode="#,##0.0;\(#,##0.0\);">
                  <c:v>8.5909999999999993</c:v>
                </c:pt>
                <c:pt idx="815" formatCode="#,##0.0;\(#,##0.0\);">
                  <c:v>8.5531000000000006</c:v>
                </c:pt>
                <c:pt idx="816" formatCode="#,##0.0;\(#,##0.0\);">
                  <c:v>8.6513000000000009</c:v>
                </c:pt>
                <c:pt idx="817" formatCode="#,##0.0;\(#,##0.0\);">
                  <c:v>8.6623000000000001</c:v>
                </c:pt>
                <c:pt idx="818" formatCode="#,##0.0;\(#,##0.0\);">
                  <c:v>8.6636000000000006</c:v>
                </c:pt>
                <c:pt idx="819" formatCode="#,##0.0;\(#,##0.0\);">
                  <c:v>8.6638999999999999</c:v>
                </c:pt>
                <c:pt idx="820" formatCode="#,##0.0;\(#,##0.0\);">
                  <c:v>8.6617999999999995</c:v>
                </c:pt>
                <c:pt idx="821" formatCode="#,##0.0;\(#,##0.0\);">
                  <c:v>8.7332999999999998</c:v>
                </c:pt>
                <c:pt idx="822" formatCode="#,##0.0;\(#,##0.0\);">
                  <c:v>8.6477000000000004</c:v>
                </c:pt>
                <c:pt idx="823" formatCode="#,##0.0;\(#,##0.0\);">
                  <c:v>8.6890000000000001</c:v>
                </c:pt>
                <c:pt idx="824" formatCode="#,##0.0;\(#,##0.0\);">
                  <c:v>8.8203999999999994</c:v>
                </c:pt>
                <c:pt idx="825" formatCode="#,##0.0;\(#,##0.0\);">
                  <c:v>8.7865000000000002</c:v>
                </c:pt>
                <c:pt idx="826" formatCode="#,##0.0;\(#,##0.0\);">
                  <c:v>8.8690999999999995</c:v>
                </c:pt>
                <c:pt idx="827" formatCode="#,##0.0;\(#,##0.0\);">
                  <c:v>8.8452000000000002</c:v>
                </c:pt>
                <c:pt idx="828" formatCode="#,##0.0;\(#,##0.0\);">
                  <c:v>8.8163999999999998</c:v>
                </c:pt>
                <c:pt idx="829" formatCode="#,##0.0;\(#,##0.0\);">
                  <c:v>8.7039000000000009</c:v>
                </c:pt>
                <c:pt idx="830" formatCode="#,##0.0;\(#,##0.0\);">
                  <c:v>8.7528000000000006</c:v>
                </c:pt>
                <c:pt idx="831" formatCode="#,##0.0;\(#,##0.0\);">
                  <c:v>8.7986000000000004</c:v>
                </c:pt>
                <c:pt idx="832" formatCode="#,##0.0;\(#,##0.0\);">
                  <c:v>8.8543000000000003</c:v>
                </c:pt>
                <c:pt idx="833" formatCode="#,##0.0;\(#,##0.0\);">
                  <c:v>8.8553999999999995</c:v>
                </c:pt>
                <c:pt idx="834" formatCode="#,##0.0;\(#,##0.0\);">
                  <c:v>8.9887999999999995</c:v>
                </c:pt>
                <c:pt idx="835" formatCode="#,##0.0;\(#,##0.0\);">
                  <c:v>8.9609000000000005</c:v>
                </c:pt>
                <c:pt idx="836" formatCode="#,##0.0;\(#,##0.0\);">
                  <c:v>9.0053000000000001</c:v>
                </c:pt>
                <c:pt idx="837" formatCode="#,##0.0;\(#,##0.0\);">
                  <c:v>9.0136000000000003</c:v>
                </c:pt>
                <c:pt idx="838" formatCode="#,##0.0;\(#,##0.0\);">
                  <c:v>9.0449000000000002</c:v>
                </c:pt>
                <c:pt idx="839" formatCode="#,##0.0;\(#,##0.0\);">
                  <c:v>9.0239999999999991</c:v>
                </c:pt>
                <c:pt idx="840" formatCode="#,##0.0;\(#,##0.0\);">
                  <c:v>9.01</c:v>
                </c:pt>
                <c:pt idx="841" formatCode="#,##0.0;\(#,##0.0\);">
                  <c:v>8.9571000000000005</c:v>
                </c:pt>
                <c:pt idx="842" formatCode="#,##0.0;\(#,##0.0\);">
                  <c:v>8.9812999999999992</c:v>
                </c:pt>
                <c:pt idx="843" formatCode="#,##0.0;\(#,##0.0\);">
                  <c:v>9.0852000000000004</c:v>
                </c:pt>
                <c:pt idx="844" formatCode="#,##0.0;\(#,##0.0\);">
                  <c:v>9.0646000000000004</c:v>
                </c:pt>
                <c:pt idx="845" formatCode="#,##0.0;\(#,##0.0\);">
                  <c:v>9.0274999999999999</c:v>
                </c:pt>
                <c:pt idx="846" formatCode="#,##0.0;\(#,##0.0\);">
                  <c:v>9.0153999999999996</c:v>
                </c:pt>
                <c:pt idx="847" formatCode="#,##0.0;\(#,##0.0\);">
                  <c:v>9.0432000000000006</c:v>
                </c:pt>
                <c:pt idx="848" formatCode="#,##0.0;\(#,##0.0\);">
                  <c:v>9.0998000000000001</c:v>
                </c:pt>
                <c:pt idx="849" formatCode="#,##0.0;\(#,##0.0\);">
                  <c:v>9.0617000000000001</c:v>
                </c:pt>
                <c:pt idx="850" formatCode="#,##0.0;\(#,##0.0\);">
                  <c:v>8.9830000000000005</c:v>
                </c:pt>
                <c:pt idx="851" formatCode="#,##0.0;\(#,##0.0\);">
                  <c:v>8.9783000000000008</c:v>
                </c:pt>
                <c:pt idx="852" formatCode="#,##0.0;\(#,##0.0\);">
                  <c:v>8.9783000000000008</c:v>
                </c:pt>
                <c:pt idx="853" formatCode="#,##0.0;\(#,##0.0\);">
                  <c:v>8.8933</c:v>
                </c:pt>
                <c:pt idx="854" formatCode="#,##0.0;\(#,##0.0\);">
                  <c:v>8.7700999999999993</c:v>
                </c:pt>
                <c:pt idx="855" formatCode="#,##0.0;\(#,##0.0\);">
                  <c:v>8.8241999999999994</c:v>
                </c:pt>
                <c:pt idx="856" formatCode="#,##0.0;\(#,##0.0\);">
                  <c:v>8.9251000000000005</c:v>
                </c:pt>
                <c:pt idx="857" formatCode="#,##0.0;\(#,##0.0\);">
                  <c:v>8.8324999999999996</c:v>
                </c:pt>
                <c:pt idx="858" formatCode="#,##0.0;\(#,##0.0\);">
                  <c:v>8.8287999999999993</c:v>
                </c:pt>
                <c:pt idx="859" formatCode="#,##0.0;\(#,##0.0\);">
                  <c:v>8.9422999999999995</c:v>
                </c:pt>
                <c:pt idx="860" formatCode="#,##0.0;\(#,##0.0\);">
                  <c:v>8.9121000000000006</c:v>
                </c:pt>
                <c:pt idx="861" formatCode="#,##0.0;\(#,##0.0\);">
                  <c:v>8.8681000000000001</c:v>
                </c:pt>
                <c:pt idx="862" formatCode="#,##0.0;\(#,##0.0\);">
                  <c:v>8.8766999999999996</c:v>
                </c:pt>
                <c:pt idx="863" formatCode="#,##0.0;\(#,##0.0\);">
                  <c:v>8.8147000000000002</c:v>
                </c:pt>
                <c:pt idx="864" formatCode="#,##0.0;\(#,##0.0\);">
                  <c:v>8.8415999999999997</c:v>
                </c:pt>
                <c:pt idx="865" formatCode="#,##0.0;\(#,##0.0\);">
                  <c:v>8.9418000000000006</c:v>
                </c:pt>
                <c:pt idx="866" formatCode="#,##0.0;\(#,##0.0\);">
                  <c:v>8.9916999999999998</c:v>
                </c:pt>
                <c:pt idx="867" formatCode="#,##0.0;\(#,##0.0\);">
                  <c:v>9.0098000000000003</c:v>
                </c:pt>
                <c:pt idx="868" formatCode="#,##0.0;\(#,##0.0\);">
                  <c:v>8.9806000000000008</c:v>
                </c:pt>
                <c:pt idx="869" formatCode="#,##0.0;\(#,##0.0\);">
                  <c:v>9.0216999999999992</c:v>
                </c:pt>
                <c:pt idx="870" formatCode="#,##0.0;\(#,##0.0\);">
                  <c:v>9.0029000000000003</c:v>
                </c:pt>
                <c:pt idx="871" formatCode="#,##0.0;\(#,##0.0\);">
                  <c:v>8.8994</c:v>
                </c:pt>
                <c:pt idx="872" formatCode="#,##0.0;\(#,##0.0\);">
                  <c:v>8.6359999999999992</c:v>
                </c:pt>
                <c:pt idx="873" formatCode="#,##0.0;\(#,##0.0\);">
                  <c:v>8.6194000000000006</c:v>
                </c:pt>
                <c:pt idx="874" formatCode="#,##0.0;\(#,##0.0\);">
                  <c:v>8.5818999999999992</c:v>
                </c:pt>
                <c:pt idx="875" formatCode="#,##0.0;\(#,##0.0\);">
                  <c:v>8.5379000000000005</c:v>
                </c:pt>
                <c:pt idx="876" formatCode="#,##0.0;\(#,##0.0\);">
                  <c:v>8.5355000000000008</c:v>
                </c:pt>
                <c:pt idx="877" formatCode="#,##0.0;\(#,##0.0\);">
                  <c:v>8.5114000000000001</c:v>
                </c:pt>
                <c:pt idx="878" formatCode="#,##0.0;\(#,##0.0\);">
                  <c:v>8.4400999999999993</c:v>
                </c:pt>
                <c:pt idx="879" formatCode="#,##0.0;\(#,##0.0\);">
                  <c:v>8.4006000000000007</c:v>
                </c:pt>
                <c:pt idx="880" formatCode="#,##0.0;\(#,##0.0\);">
                  <c:v>8.3553999999999995</c:v>
                </c:pt>
                <c:pt idx="881" formatCode="#,##0.0;\(#,##0.0\);">
                  <c:v>8.2667000000000002</c:v>
                </c:pt>
                <c:pt idx="882" formatCode="#,##0.0;\(#,##0.0\);">
                  <c:v>8.2157</c:v>
                </c:pt>
                <c:pt idx="883" formatCode="#,##0.0;\(#,##0.0\);">
                  <c:v>8.3233999999999995</c:v>
                </c:pt>
                <c:pt idx="884" formatCode="#,##0.0;\(#,##0.0\);">
                  <c:v>8.3328000000000007</c:v>
                </c:pt>
                <c:pt idx="885" formatCode="#,##0.0;\(#,##0.0\);">
                  <c:v>8.3467000000000002</c:v>
                </c:pt>
                <c:pt idx="886" formatCode="#,##0.0;\(#,##0.0\);">
                  <c:v>8.3508999999999993</c:v>
                </c:pt>
                <c:pt idx="887" formatCode="#,##0.0;\(#,##0.0\);">
                  <c:v>8.3421000000000003</c:v>
                </c:pt>
                <c:pt idx="888" formatCode="#,##0.0;\(#,##0.0\);">
                  <c:v>8.3421000000000003</c:v>
                </c:pt>
                <c:pt idx="889" formatCode="#,##0.0;\(#,##0.0\);">
                  <c:v>8.4177999999999997</c:v>
                </c:pt>
                <c:pt idx="890" formatCode="#,##0.0;\(#,##0.0\);">
                  <c:v>8.3190000000000008</c:v>
                </c:pt>
                <c:pt idx="891" formatCode="#,##0.0;\(#,##0.0\);">
                  <c:v>8.3041</c:v>
                </c:pt>
                <c:pt idx="892" formatCode="#,##0.0;\(#,##0.0\);">
                  <c:v>8.1367999999999991</c:v>
                </c:pt>
                <c:pt idx="893" formatCode="#,##0.0;\(#,##0.0\);">
                  <c:v>8.1332000000000004</c:v>
                </c:pt>
                <c:pt idx="894" formatCode="#,##0.0;\(#,##0.0\);">
                  <c:v>8.1736000000000004</c:v>
                </c:pt>
                <c:pt idx="895" formatCode="#,##0.0;\(#,##0.0\);">
                  <c:v>8.3286999999999995</c:v>
                </c:pt>
                <c:pt idx="896" formatCode="#,##0.0;\(#,##0.0\);">
                  <c:v>8.3295999999999992</c:v>
                </c:pt>
                <c:pt idx="897" formatCode="#,##0.0;\(#,##0.0\);">
                  <c:v>8.3849999999999998</c:v>
                </c:pt>
                <c:pt idx="898" formatCode="#,##0.0;\(#,##0.0\);">
                  <c:v>8.2975999999999992</c:v>
                </c:pt>
                <c:pt idx="899" formatCode="#,##0.0;\(#,##0.0\);">
                  <c:v>8.3765999999999998</c:v>
                </c:pt>
                <c:pt idx="900" formatCode="#,##0.0;\(#,##0.0\);">
                  <c:v>8.3285</c:v>
                </c:pt>
                <c:pt idx="901" formatCode="#,##0.0;\(#,##0.0\);">
                  <c:v>8.4030000000000005</c:v>
                </c:pt>
                <c:pt idx="902" formatCode="#,##0.0;\(#,##0.0\);">
                  <c:v>8.4749999999999996</c:v>
                </c:pt>
                <c:pt idx="903" formatCode="#,##0.0;\(#,##0.0\);">
                  <c:v>8.4835999999999991</c:v>
                </c:pt>
                <c:pt idx="904" formatCode="#,##0.0;\(#,##0.0\);">
                  <c:v>8.5518999999999998</c:v>
                </c:pt>
                <c:pt idx="905" formatCode="#,##0.0;\(#,##0.0\);">
                  <c:v>8.5399999999999991</c:v>
                </c:pt>
                <c:pt idx="906" formatCode="#,##0.0;\(#,##0.0\);">
                  <c:v>8.3835999999999995</c:v>
                </c:pt>
                <c:pt idx="907" formatCode="#,##0.0;\(#,##0.0\);">
                  <c:v>8.4329999999999998</c:v>
                </c:pt>
                <c:pt idx="908" formatCode="#,##0.0;\(#,##0.0\);">
                  <c:v>8.3226999999999993</c:v>
                </c:pt>
                <c:pt idx="909" formatCode="#,##0.0;\(#,##0.0\);">
                  <c:v>8.3552</c:v>
                </c:pt>
                <c:pt idx="910" formatCode="#,##0.0;\(#,##0.0\);">
                  <c:v>8.4167000000000005</c:v>
                </c:pt>
                <c:pt idx="911" formatCode="#,##0.0;\(#,##0.0\);">
                  <c:v>8.3641000000000005</c:v>
                </c:pt>
                <c:pt idx="912" formatCode="#,##0.0;\(#,##0.0\);">
                  <c:v>8.5342000000000002</c:v>
                </c:pt>
                <c:pt idx="913" formatCode="#,##0.0;\(#,##0.0\);">
                  <c:v>8.5566999999999993</c:v>
                </c:pt>
                <c:pt idx="914" formatCode="#,##0.0;\(#,##0.0\);">
                  <c:v>8.6007999999999996</c:v>
                </c:pt>
                <c:pt idx="915" formatCode="#,##0.0;\(#,##0.0\);">
                  <c:v>8.6007999999999996</c:v>
                </c:pt>
                <c:pt idx="916" formatCode="#,##0.0;\(#,##0.0\);">
                  <c:v>8.5671999999999997</c:v>
                </c:pt>
                <c:pt idx="917" formatCode="#,##0.0;\(#,##0.0\);">
                  <c:v>8.5007000000000001</c:v>
                </c:pt>
                <c:pt idx="918" formatCode="#,##0.0;\(#,##0.0\);">
                  <c:v>8.4893000000000001</c:v>
                </c:pt>
                <c:pt idx="919" formatCode="#,##0.0;\(#,##0.0\);">
                  <c:v>8.4326000000000008</c:v>
                </c:pt>
                <c:pt idx="920" formatCode="#,##0.0;\(#,##0.0\);">
                  <c:v>8.4326000000000008</c:v>
                </c:pt>
                <c:pt idx="921" formatCode="#,##0.0;\(#,##0.0\);">
                  <c:v>8.3980999999999995</c:v>
                </c:pt>
                <c:pt idx="922" formatCode="#,##0.0;\(#,##0.0\);">
                  <c:v>8.5115999999999996</c:v>
                </c:pt>
                <c:pt idx="923" formatCode="#,##0.0;\(#,##0.0\);">
                  <c:v>8.4954999999999998</c:v>
                </c:pt>
                <c:pt idx="924" formatCode="#,##0.0;\(#,##0.0\);">
                  <c:v>8.5472000000000001</c:v>
                </c:pt>
                <c:pt idx="925" formatCode="#,##0.0;\(#,##0.0\);">
                  <c:v>8.6340000000000003</c:v>
                </c:pt>
                <c:pt idx="926" formatCode="#,##0.0;\(#,##0.0\);">
                  <c:v>8.6532999999999998</c:v>
                </c:pt>
                <c:pt idx="927" formatCode="#,##0.0;\(#,##0.0\);">
                  <c:v>8.5815000000000001</c:v>
                </c:pt>
                <c:pt idx="928" formatCode="#,##0.0;\(#,##0.0\);">
                  <c:v>8.5184999999999995</c:v>
                </c:pt>
                <c:pt idx="929" formatCode="#,##0.0;\(#,##0.0\);">
                  <c:v>8.4551999999999996</c:v>
                </c:pt>
                <c:pt idx="930" formatCode="#,##0.0;\(#,##0.0\);">
                  <c:v>8.4539000000000009</c:v>
                </c:pt>
                <c:pt idx="931" formatCode="#,##0.0;\(#,##0.0\);">
                  <c:v>8.5686999999999998</c:v>
                </c:pt>
                <c:pt idx="932" formatCode="#,##0.0;\(#,##0.0\);">
                  <c:v>8.7033000000000005</c:v>
                </c:pt>
                <c:pt idx="933" formatCode="#,##0.0;\(#,##0.0\);">
                  <c:v>8.6597000000000008</c:v>
                </c:pt>
                <c:pt idx="934" formatCode="#,##0.0;\(#,##0.0\);">
                  <c:v>8.6271000000000004</c:v>
                </c:pt>
                <c:pt idx="935" formatCode="#,##0.0;\(#,##0.0\);">
                  <c:v>8.6054999999999993</c:v>
                </c:pt>
                <c:pt idx="936" formatCode="#,##0.0;\(#,##0.0\);">
                  <c:v>8.5532000000000004</c:v>
                </c:pt>
                <c:pt idx="937" formatCode="#,##0.0;\(#,##0.0\);">
                  <c:v>8.7972000000000001</c:v>
                </c:pt>
                <c:pt idx="938" formatCode="#,##0.0;\(#,##0.0\);">
                  <c:v>8.7631999999999994</c:v>
                </c:pt>
                <c:pt idx="939" formatCode="#,##0.0;\(#,##0.0\);">
                  <c:v>8.8850999999999996</c:v>
                </c:pt>
                <c:pt idx="940" formatCode="#,##0.0;\(#,##0.0\);">
                  <c:v>8.9276</c:v>
                </c:pt>
                <c:pt idx="941" formatCode="#,##0.0;\(#,##0.0\);">
                  <c:v>8.8511000000000006</c:v>
                </c:pt>
                <c:pt idx="942" formatCode="#,##0.0;\(#,##0.0\);">
                  <c:v>8.8675999999999995</c:v>
                </c:pt>
                <c:pt idx="943" formatCode="#,##0.0;\(#,##0.0\);">
                  <c:v>8.8574000000000002</c:v>
                </c:pt>
                <c:pt idx="944" formatCode="#,##0.0;\(#,##0.0\);">
                  <c:v>8.8507999999999996</c:v>
                </c:pt>
                <c:pt idx="945" formatCode="#,##0.0;\(#,##0.0\);">
                  <c:v>8.8542000000000005</c:v>
                </c:pt>
                <c:pt idx="946" formatCode="#,##0.0;\(#,##0.0\);">
                  <c:v>8.9054000000000002</c:v>
                </c:pt>
                <c:pt idx="947" formatCode="#,##0.0;\(#,##0.0\);">
                  <c:v>8.9184999999999999</c:v>
                </c:pt>
                <c:pt idx="948" formatCode="#,##0.0;\(#,##0.0\);">
                  <c:v>8.9182000000000006</c:v>
                </c:pt>
                <c:pt idx="949" formatCode="#,##0.0;\(#,##0.0\);">
                  <c:v>8.9420999999999999</c:v>
                </c:pt>
                <c:pt idx="950" formatCode="#,##0.0;\(#,##0.0\);">
                  <c:v>9.0108999999999995</c:v>
                </c:pt>
                <c:pt idx="951" formatCode="#,##0.0;\(#,##0.0\);">
                  <c:v>8.9076000000000004</c:v>
                </c:pt>
                <c:pt idx="952" formatCode="#,##0.0;\(#,##0.0\);">
                  <c:v>8.9559999999999995</c:v>
                </c:pt>
                <c:pt idx="953" formatCode="#,##0.0;\(#,##0.0\);">
                  <c:v>8.9524000000000008</c:v>
                </c:pt>
                <c:pt idx="954" formatCode="#,##0.0;\(#,##0.0\);">
                  <c:v>8.9464000000000006</c:v>
                </c:pt>
                <c:pt idx="955" formatCode="#,##0.0;\(#,##0.0\);">
                  <c:v>8.9519000000000002</c:v>
                </c:pt>
                <c:pt idx="956" formatCode="#,##0.0;\(#,##0.0\);">
                  <c:v>8.8940000000000001</c:v>
                </c:pt>
                <c:pt idx="957" formatCode="#,##0.0;\(#,##0.0\);">
                  <c:v>8.9314</c:v>
                </c:pt>
                <c:pt idx="958" formatCode="#,##0.0;\(#,##0.0\);">
                  <c:v>8.9314</c:v>
                </c:pt>
                <c:pt idx="959" formatCode="#,##0.0;\(#,##0.0\);">
                  <c:v>8.9223999999999997</c:v>
                </c:pt>
                <c:pt idx="960" formatCode="#,##0.0;\(#,##0.0\);">
                  <c:v>8.9222000000000001</c:v>
                </c:pt>
                <c:pt idx="961" formatCode="#,##0.0;\(#,##0.0\);">
                  <c:v>9.0730000000000004</c:v>
                </c:pt>
                <c:pt idx="962" formatCode="#,##0.0;\(#,##0.0\);">
                  <c:v>9.1042000000000005</c:v>
                </c:pt>
                <c:pt idx="963" formatCode="#,##0.0;\(#,##0.0\);">
                  <c:v>9.0578000000000003</c:v>
                </c:pt>
                <c:pt idx="964" formatCode="#,##0.0;\(#,##0.0\);">
                  <c:v>9.0814000000000004</c:v>
                </c:pt>
                <c:pt idx="965" formatCode="#,##0.0;\(#,##0.0\);">
                  <c:v>9.15</c:v>
                </c:pt>
                <c:pt idx="966" formatCode="#,##0.0;\(#,##0.0\);">
                  <c:v>9.2741000000000007</c:v>
                </c:pt>
                <c:pt idx="967" formatCode="#,##0.0;\(#,##0.0\);">
                  <c:v>9.3048000000000002</c:v>
                </c:pt>
                <c:pt idx="968" formatCode="#,##0.0;\(#,##0.0\);">
                  <c:v>9.2805</c:v>
                </c:pt>
                <c:pt idx="969" formatCode="#,##0.0;\(#,##0.0\);">
                  <c:v>9.2702000000000009</c:v>
                </c:pt>
                <c:pt idx="970" formatCode="#,##0.0;\(#,##0.0\);">
                  <c:v>9.2794000000000008</c:v>
                </c:pt>
                <c:pt idx="971" formatCode="#,##0.0;\(#,##0.0\);">
                  <c:v>9.2748000000000008</c:v>
                </c:pt>
                <c:pt idx="972" formatCode="#,##0.0;\(#,##0.0\);">
                  <c:v>9.2742000000000004</c:v>
                </c:pt>
                <c:pt idx="973" formatCode="#,##0.0;\(#,##0.0\);">
                  <c:v>9.1565999999999992</c:v>
                </c:pt>
                <c:pt idx="974" formatCode="#,##0.0;\(#,##0.0\);">
                  <c:v>9.0765999999999991</c:v>
                </c:pt>
                <c:pt idx="975" formatCode="#,##0.0;\(#,##0.0\);">
                  <c:v>9.0333000000000006</c:v>
                </c:pt>
                <c:pt idx="976" formatCode="#,##0.0;\(#,##0.0\);">
                  <c:v>9.1066000000000003</c:v>
                </c:pt>
                <c:pt idx="977" formatCode="#,##0.0;\(#,##0.0\);">
                  <c:v>9.0726999999999993</c:v>
                </c:pt>
                <c:pt idx="978" formatCode="#,##0.0;\(#,##0.0\);">
                  <c:v>9.0937000000000001</c:v>
                </c:pt>
                <c:pt idx="979" formatCode="#,##0.0;\(#,##0.0\);">
                  <c:v>9.0992999999999995</c:v>
                </c:pt>
                <c:pt idx="980" formatCode="#,##0.0;\(#,##0.0\);">
                  <c:v>9.1267999999999994</c:v>
                </c:pt>
                <c:pt idx="981" formatCode="#,##0.0;\(#,##0.0\);">
                  <c:v>9.1808999999999994</c:v>
                </c:pt>
                <c:pt idx="982" formatCode="#,##0.0;\(#,##0.0\);">
                  <c:v>9.1798000000000002</c:v>
                </c:pt>
                <c:pt idx="983" formatCode="#,##0.0;\(#,##0.0\);">
                  <c:v>9.1532</c:v>
                </c:pt>
                <c:pt idx="984" formatCode="#,##0.0;\(#,##0.0\);">
                  <c:v>9.0767000000000007</c:v>
                </c:pt>
                <c:pt idx="985" formatCode="#,##0.0;\(#,##0.0\);">
                  <c:v>9.0297999999999998</c:v>
                </c:pt>
                <c:pt idx="986" formatCode="#,##0.0;\(#,##0.0\);">
                  <c:v>9.0312999999999999</c:v>
                </c:pt>
                <c:pt idx="987" formatCode="#,##0.0;\(#,##0.0\);">
                  <c:v>9.0088000000000008</c:v>
                </c:pt>
                <c:pt idx="988" formatCode="#,##0.0;\(#,##0.0\);">
                  <c:v>9.07</c:v>
                </c:pt>
                <c:pt idx="989" formatCode="#,##0.0;\(#,##0.0\);">
                  <c:v>9.1475000000000009</c:v>
                </c:pt>
                <c:pt idx="990" formatCode="#,##0.0;\(#,##0.0\);">
                  <c:v>9.1785999999999994</c:v>
                </c:pt>
                <c:pt idx="991" formatCode="#,##0.0;\(#,##0.0\);">
                  <c:v>9.1600999999999999</c:v>
                </c:pt>
                <c:pt idx="992" formatCode="#,##0.0;\(#,##0.0\);">
                  <c:v>9.0336999999999996</c:v>
                </c:pt>
                <c:pt idx="993" formatCode="#,##0.0;\(#,##0.0\);">
                  <c:v>9.0371000000000006</c:v>
                </c:pt>
                <c:pt idx="994" formatCode="#,##0.0;\(#,##0.0\);">
                  <c:v>8.9284999999999997</c:v>
                </c:pt>
                <c:pt idx="995" formatCode="#,##0.0;\(#,##0.0\);">
                  <c:v>8.9056999999999995</c:v>
                </c:pt>
                <c:pt idx="996" formatCode="#,##0.0;\(#,##0.0\);">
                  <c:v>8.9277999999999995</c:v>
                </c:pt>
                <c:pt idx="997" formatCode="#,##0.0;\(#,##0.0\);">
                  <c:v>8.9224999999999994</c:v>
                </c:pt>
                <c:pt idx="998" formatCode="#,##0.0;\(#,##0.0\);">
                  <c:v>8.9224999999999994</c:v>
                </c:pt>
                <c:pt idx="999" formatCode="#,##0.0;\(#,##0.0\);">
                  <c:v>8.9224999999999994</c:v>
                </c:pt>
                <c:pt idx="1000" formatCode="#,##0.0;\(#,##0.0\);">
                  <c:v>8.9237000000000002</c:v>
                </c:pt>
                <c:pt idx="1001" formatCode="#,##0.0;\(#,##0.0\);">
                  <c:v>9.0040999999999993</c:v>
                </c:pt>
                <c:pt idx="1002" formatCode="#,##0.0;\(#,##0.0\);">
                  <c:v>8.9334000000000007</c:v>
                </c:pt>
                <c:pt idx="1003" formatCode="#,##0.0;\(#,##0.0\);">
                  <c:v>8.9486000000000008</c:v>
                </c:pt>
                <c:pt idx="1004" formatCode="#,##0.0;\(#,##0.0\);">
                  <c:v>9.0068000000000001</c:v>
                </c:pt>
                <c:pt idx="1005" formatCode="#,##0.0;\(#,##0.0\);">
                  <c:v>8.7876999999999992</c:v>
                </c:pt>
                <c:pt idx="1006" formatCode="#,##0.0;\(#,##0.0\);">
                  <c:v>8.6364000000000001</c:v>
                </c:pt>
                <c:pt idx="1007" formatCode="#,##0.0;\(#,##0.0\);">
                  <c:v>8.6986000000000008</c:v>
                </c:pt>
                <c:pt idx="1008" formatCode="#,##0.0;\(#,##0.0\);">
                  <c:v>8.6988000000000003</c:v>
                </c:pt>
                <c:pt idx="1009" formatCode="#,##0.0;\(#,##0.0\);">
                  <c:v>8.6759000000000004</c:v>
                </c:pt>
                <c:pt idx="1010" formatCode="#,##0.0;\(#,##0.0\);">
                  <c:v>8.5854999999999997</c:v>
                </c:pt>
                <c:pt idx="1011" formatCode="#,##0.0;\(#,##0.0\);">
                  <c:v>8.5837000000000003</c:v>
                </c:pt>
                <c:pt idx="1012" formatCode="#,##0.0;\(#,##0.0\);">
                  <c:v>8.6180000000000003</c:v>
                </c:pt>
                <c:pt idx="1013" formatCode="#,##0.0;\(#,##0.0\);">
                  <c:v>8.7582000000000004</c:v>
                </c:pt>
                <c:pt idx="1014" formatCode="#,##0.0;\(#,##0.0\);">
                  <c:v>8.8901000000000003</c:v>
                </c:pt>
                <c:pt idx="1015" formatCode="#,##0.0;\(#,##0.0\);">
                  <c:v>8.8920999999999992</c:v>
                </c:pt>
                <c:pt idx="1016" formatCode="#,##0.0;\(#,##0.0\);">
                  <c:v>8.8920999999999992</c:v>
                </c:pt>
                <c:pt idx="1017" formatCode="#,##0.0;\(#,##0.0\);">
                  <c:v>8.9886999999999997</c:v>
                </c:pt>
                <c:pt idx="1018" formatCode="#,##0.0;\(#,##0.0\);">
                  <c:v>8.9733999999999998</c:v>
                </c:pt>
                <c:pt idx="1019" formatCode="#,##0.0;\(#,##0.0\);">
                  <c:v>8.9345999999999997</c:v>
                </c:pt>
                <c:pt idx="1020" formatCode="#,##0.0;\(#,##0.0\);">
                  <c:v>8.9929000000000006</c:v>
                </c:pt>
                <c:pt idx="1021" formatCode="#,##0.0;\(#,##0.0\);">
                  <c:v>9.0241000000000007</c:v>
                </c:pt>
                <c:pt idx="1022" formatCode="#,##0.0;\(#,##0.0\);">
                  <c:v>9.0267999999999997</c:v>
                </c:pt>
                <c:pt idx="1023" formatCode="#,##0.0;\(#,##0.0\);">
                  <c:v>8.9960000000000004</c:v>
                </c:pt>
                <c:pt idx="1024" formatCode="#,##0.0;\(#,##0.0\);">
                  <c:v>8.984</c:v>
                </c:pt>
                <c:pt idx="1025" formatCode="#,##0.0;\(#,##0.0\);">
                  <c:v>8.9960000000000004</c:v>
                </c:pt>
                <c:pt idx="1026" formatCode="#,##0.0;\(#,##0.0\);">
                  <c:v>9.0205000000000002</c:v>
                </c:pt>
                <c:pt idx="1027" formatCode="#,##0.0;\(#,##0.0\);">
                  <c:v>9.0425000000000004</c:v>
                </c:pt>
                <c:pt idx="1028" formatCode="#,##0.0;\(#,##0.0\);">
                  <c:v>9.0447000000000006</c:v>
                </c:pt>
                <c:pt idx="1029" formatCode="#,##0.0;\(#,##0.0\);">
                  <c:v>9.0939999999999994</c:v>
                </c:pt>
                <c:pt idx="1030" formatCode="#,##0.0;\(#,##0.0\);">
                  <c:v>9.1058000000000003</c:v>
                </c:pt>
                <c:pt idx="1031" formatCode="#,##0.0;\(#,##0.0\);">
                  <c:v>9.0566999999999993</c:v>
                </c:pt>
                <c:pt idx="1032" formatCode="#,##0.0;\(#,##0.0\);">
                  <c:v>9.0259999999999998</c:v>
                </c:pt>
                <c:pt idx="1033" formatCode="#,##0.0;\(#,##0.0\);">
                  <c:v>9.1151999999999997</c:v>
                </c:pt>
                <c:pt idx="1034" formatCode="#,##0.0;\(#,##0.0\);">
                  <c:v>9.2035</c:v>
                </c:pt>
                <c:pt idx="1035" formatCode="#,##0.0;\(#,##0.0\);">
                  <c:v>9.1450999999999993</c:v>
                </c:pt>
                <c:pt idx="1036" formatCode="#,##0.0;\(#,##0.0\);">
                  <c:v>9.1869999999999994</c:v>
                </c:pt>
                <c:pt idx="1037" formatCode="#,##0.0;\(#,##0.0\);">
                  <c:v>9.1150000000000002</c:v>
                </c:pt>
                <c:pt idx="1038" formatCode="#,##0.0;\(#,##0.0\);">
                  <c:v>9.0767000000000007</c:v>
                </c:pt>
                <c:pt idx="1039" formatCode="#,##0.0;\(#,##0.0\);">
                  <c:v>9.0767000000000007</c:v>
                </c:pt>
                <c:pt idx="1040" formatCode="#,##0.0;\(#,##0.0\);">
                  <c:v>9.0404</c:v>
                </c:pt>
                <c:pt idx="1041" formatCode="#,##0.0;\(#,##0.0\);">
                  <c:v>9.0312000000000001</c:v>
                </c:pt>
                <c:pt idx="1042" formatCode="#,##0.0;\(#,##0.0\);">
                  <c:v>8.9481000000000002</c:v>
                </c:pt>
                <c:pt idx="1043" formatCode="#,##0.0;\(#,##0.0\);">
                  <c:v>9.0747</c:v>
                </c:pt>
                <c:pt idx="1044" formatCode="#,##0.0;\(#,##0.0\);">
                  <c:v>9.0747</c:v>
                </c:pt>
                <c:pt idx="1045" formatCode="#,##0.0;\(#,##0.0\);">
                  <c:v>9.2657000000000007</c:v>
                </c:pt>
                <c:pt idx="1046" formatCode="#,##0.0;\(#,##0.0\);">
                  <c:v>9.2494999999999994</c:v>
                </c:pt>
                <c:pt idx="1047" formatCode="#,##0.0;\(#,##0.0\);">
                  <c:v>9.2871000000000006</c:v>
                </c:pt>
                <c:pt idx="1048" formatCode="#,##0.0;\(#,##0.0\);">
                  <c:v>9.2627000000000006</c:v>
                </c:pt>
                <c:pt idx="1049" formatCode="#,##0.0;\(#,##0.0\);">
                  <c:v>9.2376000000000005</c:v>
                </c:pt>
                <c:pt idx="1050" formatCode="#,##0.0;\(#,##0.0\);">
                  <c:v>9.2578999999999994</c:v>
                </c:pt>
                <c:pt idx="1051" formatCode="#,##0.0;\(#,##0.0\);">
                  <c:v>9.3164999999999996</c:v>
                </c:pt>
                <c:pt idx="1052" formatCode="#,##0.0;\(#,##0.0\);">
                  <c:v>9.3157999999999994</c:v>
                </c:pt>
                <c:pt idx="1053" formatCode="#,##0.0;\(#,##0.0\);">
                  <c:v>9.3086000000000002</c:v>
                </c:pt>
                <c:pt idx="1054" formatCode="#,##0.0;\(#,##0.0\);">
                  <c:v>9.3176000000000005</c:v>
                </c:pt>
                <c:pt idx="1055" formatCode="#,##0.0;\(#,##0.0\);">
                  <c:v>9.3192000000000004</c:v>
                </c:pt>
                <c:pt idx="1056" formatCode="#,##0.0;\(#,##0.0\);">
                  <c:v>9.3629999999999995</c:v>
                </c:pt>
                <c:pt idx="1057" formatCode="#,##0.0;\(#,##0.0\);">
                  <c:v>9.3896999999999995</c:v>
                </c:pt>
                <c:pt idx="1058" formatCode="#,##0.0;\(#,##0.0\);">
                  <c:v>9.3896999999999995</c:v>
                </c:pt>
                <c:pt idx="1059" formatCode="#,##0.0;\(#,##0.0\);">
                  <c:v>9.4250000000000007</c:v>
                </c:pt>
                <c:pt idx="1060" formatCode="#,##0.0;\(#,##0.0\);">
                  <c:v>9.4368999999999996</c:v>
                </c:pt>
                <c:pt idx="1061" formatCode="#,##0.0;\(#,##0.0\);">
                  <c:v>9.4367000000000001</c:v>
                </c:pt>
                <c:pt idx="1062" formatCode="#,##0.0;\(#,##0.0\);">
                  <c:v>9.4799000000000007</c:v>
                </c:pt>
                <c:pt idx="1063" formatCode="#,##0.0;\(#,##0.0\);">
                  <c:v>9.4651999999999994</c:v>
                </c:pt>
                <c:pt idx="1064" formatCode="#,##0.0;\(#,##0.0\);">
                  <c:v>9.5048999999999992</c:v>
                </c:pt>
                <c:pt idx="1065" formatCode="#,##0.0;\(#,##0.0\);">
                  <c:v>9.4926999999999992</c:v>
                </c:pt>
                <c:pt idx="1066" formatCode="#,##0.0;\(#,##0.0\);">
                  <c:v>9.4722000000000008</c:v>
                </c:pt>
                <c:pt idx="1067" formatCode="#,##0.0;\(#,##0.0\);">
                  <c:v>9.5521999999999991</c:v>
                </c:pt>
                <c:pt idx="1068" formatCode="#,##0.0;\(#,##0.0\);">
                  <c:v>9.4594000000000005</c:v>
                </c:pt>
                <c:pt idx="1069" formatCode="#,##0.0;\(#,##0.0\);">
                  <c:v>9.5431000000000008</c:v>
                </c:pt>
                <c:pt idx="1070" formatCode="#,##0.0;\(#,##0.0\);">
                  <c:v>9.5474999999999994</c:v>
                </c:pt>
                <c:pt idx="1071" formatCode="#,##0.0;\(#,##0.0\);">
                  <c:v>9.5328999999999997</c:v>
                </c:pt>
                <c:pt idx="1072" formatCode="#,##0.0;\(#,##0.0\);">
                  <c:v>9.5780999999999992</c:v>
                </c:pt>
                <c:pt idx="1073" formatCode="#,##0.0;\(#,##0.0\);">
                  <c:v>9.5731999999999999</c:v>
                </c:pt>
                <c:pt idx="1074" formatCode="#,##0.0;\(#,##0.0\);">
                  <c:v>9.5861000000000001</c:v>
                </c:pt>
                <c:pt idx="1075" formatCode="#,##0.0;\(#,##0.0\);">
                  <c:v>9.5908999999999995</c:v>
                </c:pt>
                <c:pt idx="1076" formatCode="#,##0.0;\(#,##0.0\);">
                  <c:v>9.6006999999999998</c:v>
                </c:pt>
                <c:pt idx="1077" formatCode="#,##0.0;\(#,##0.0\);">
                  <c:v>9.5922000000000001</c:v>
                </c:pt>
                <c:pt idx="1078" formatCode="#,##0.0;\(#,##0.0\);">
                  <c:v>9.5922000000000001</c:v>
                </c:pt>
                <c:pt idx="1079" formatCode="#,##0.0;\(#,##0.0\);">
                  <c:v>9.6524000000000001</c:v>
                </c:pt>
                <c:pt idx="1080" formatCode="#,##0.0;\(#,##0.0\);">
                  <c:v>9.5513999999999992</c:v>
                </c:pt>
                <c:pt idx="1081" formatCode="#,##0.0;\(#,##0.0\);">
                  <c:v>9.2550000000000008</c:v>
                </c:pt>
                <c:pt idx="1082" formatCode="#,##0.0;\(#,##0.0\);">
                  <c:v>9.3354999999999997</c:v>
                </c:pt>
                <c:pt idx="1083" formatCode="#,##0.0;\(#,##0.0\);">
                  <c:v>9.1995000000000005</c:v>
                </c:pt>
                <c:pt idx="1084" formatCode="#,##0.0;\(#,##0.0\);">
                  <c:v>9.3236000000000008</c:v>
                </c:pt>
                <c:pt idx="1085" formatCode="#,##0.0;\(#,##0.0\);">
                  <c:v>9.5701999999999998</c:v>
                </c:pt>
                <c:pt idx="1086" formatCode="#,##0.0;\(#,##0.0\);">
                  <c:v>9.6232000000000006</c:v>
                </c:pt>
                <c:pt idx="1087" formatCode="#,##0.0;\(#,##0.0\);">
                  <c:v>9.4640000000000004</c:v>
                </c:pt>
                <c:pt idx="1088" formatCode="#,##0.0;\(#,##0.0\);">
                  <c:v>9.5009999999999994</c:v>
                </c:pt>
                <c:pt idx="1089" formatCode="#,##0.0;\(#,##0.0\);">
                  <c:v>9.5778999999999996</c:v>
                </c:pt>
                <c:pt idx="1090" formatCode="#,##0.0;\(#,##0.0\);">
                  <c:v>9.5929000000000002</c:v>
                </c:pt>
                <c:pt idx="1091" formatCode="#,##0.0;\(#,##0.0\);">
                  <c:v>9.6067</c:v>
                </c:pt>
                <c:pt idx="1092" formatCode="#,##0.0;\(#,##0.0\);">
                  <c:v>9.6431000000000004</c:v>
                </c:pt>
                <c:pt idx="1093" formatCode="#,##0.0;\(#,##0.0\);">
                  <c:v>9.6694999999999993</c:v>
                </c:pt>
                <c:pt idx="1094" formatCode="#,##0.0;\(#,##0.0\);">
                  <c:v>9.65</c:v>
                </c:pt>
                <c:pt idx="1095" formatCode="#,##0.0;\(#,##0.0\);">
                  <c:v>9.6607000000000003</c:v>
                </c:pt>
                <c:pt idx="1096" formatCode="#,##0.0;\(#,##0.0\);">
                  <c:v>9.7066999999999997</c:v>
                </c:pt>
                <c:pt idx="1097" formatCode="#,##0.0;\(#,##0.0\);">
                  <c:v>9.6933000000000007</c:v>
                </c:pt>
                <c:pt idx="1098" formatCode="#,##0.0;\(#,##0.0\);">
                  <c:v>9.6213999999999995</c:v>
                </c:pt>
                <c:pt idx="1099" formatCode="#,##0.0;\(#,##0.0\);">
                  <c:v>9.6015999999999995</c:v>
                </c:pt>
                <c:pt idx="1100" formatCode="#,##0.0;\(#,##0.0\);">
                  <c:v>9.6561000000000003</c:v>
                </c:pt>
                <c:pt idx="1101" formatCode="#,##0.0;\(#,##0.0\);">
                  <c:v>9.5884</c:v>
                </c:pt>
                <c:pt idx="1102" formatCode="#,##0.0;\(#,##0.0\);">
                  <c:v>9.6475000000000009</c:v>
                </c:pt>
                <c:pt idx="1103" formatCode="#,##0.0;\(#,##0.0\);">
                  <c:v>9.6203000000000003</c:v>
                </c:pt>
                <c:pt idx="1104" formatCode="#,##0.0;\(#,##0.0\);">
                  <c:v>9.6816999999999993</c:v>
                </c:pt>
                <c:pt idx="1105" formatCode="#,##0.0;\(#,##0.0\);">
                  <c:v>9.6768999999999998</c:v>
                </c:pt>
                <c:pt idx="1106" formatCode="#,##0.0;\(#,##0.0\);">
                  <c:v>9.7144999999999992</c:v>
                </c:pt>
                <c:pt idx="1107" formatCode="#,##0.0;\(#,##0.0\);">
                  <c:v>9.7144999999999992</c:v>
                </c:pt>
                <c:pt idx="1108" formatCode="#,##0.0;\(#,##0.0\);">
                  <c:v>9.6788000000000007</c:v>
                </c:pt>
                <c:pt idx="1109" formatCode="#,##0.0;\(#,##0.0\);">
                  <c:v>9.7213999999999992</c:v>
                </c:pt>
                <c:pt idx="1110" formatCode="#,##0.0;\(#,##0.0\);">
                  <c:v>9.6342999999999996</c:v>
                </c:pt>
                <c:pt idx="1111" formatCode="#,##0.0;\(#,##0.0\);">
                  <c:v>9.6674000000000007</c:v>
                </c:pt>
                <c:pt idx="1112" formatCode="#,##0.0;\(#,##0.0\);">
                  <c:v>9.6320999999999994</c:v>
                </c:pt>
                <c:pt idx="1113" formatCode="#,##0.0;\(#,##0.0\);">
                  <c:v>9.6838999999999995</c:v>
                </c:pt>
                <c:pt idx="1114" formatCode="#,##0.0;\(#,##0.0\);">
                  <c:v>9.7129999999999992</c:v>
                </c:pt>
                <c:pt idx="1115" formatCode="#,##0.0;\(#,##0.0\);">
                  <c:v>9.8135999999999992</c:v>
                </c:pt>
                <c:pt idx="1116" formatCode="#,##0.0;\(#,##0.0\);">
                  <c:v>9.8431999999999995</c:v>
                </c:pt>
                <c:pt idx="1117" formatCode="#,##0.0;\(#,##0.0\);">
                  <c:v>9.8194999999999997</c:v>
                </c:pt>
                <c:pt idx="1118" formatCode="#,##0.0;\(#,##0.0\);">
                  <c:v>9.6273999999999997</c:v>
                </c:pt>
                <c:pt idx="1119" formatCode="#,##0.0;\(#,##0.0\);">
                  <c:v>9.7443000000000008</c:v>
                </c:pt>
                <c:pt idx="1120" formatCode="#,##0.0;\(#,##0.0\);">
                  <c:v>9.6255000000000006</c:v>
                </c:pt>
                <c:pt idx="1121" formatCode="#,##0.0;\(#,##0.0\);">
                  <c:v>9.5708000000000002</c:v>
                </c:pt>
                <c:pt idx="1122" formatCode="#,##0.0;\(#,##0.0\);">
                  <c:v>9.6425999999999998</c:v>
                </c:pt>
                <c:pt idx="1123" formatCode="#,##0.0;\(#,##0.0\);">
                  <c:v>9.6806999999999999</c:v>
                </c:pt>
                <c:pt idx="1124" formatCode="#,##0.0;\(#,##0.0\);">
                  <c:v>9.7662999999999993</c:v>
                </c:pt>
                <c:pt idx="1125" formatCode="#,##0.0;\(#,##0.0\);">
                  <c:v>9.7664000000000009</c:v>
                </c:pt>
                <c:pt idx="1126" formatCode="#,##0.0;\(#,##0.0\);">
                  <c:v>9.7995999999999999</c:v>
                </c:pt>
                <c:pt idx="1127" formatCode="#,##0.0;\(#,##0.0\);">
                  <c:v>9.7850000000000001</c:v>
                </c:pt>
                <c:pt idx="1128" formatCode="#,##0.0;\(#,##0.0\);">
                  <c:v>9.8447999999999993</c:v>
                </c:pt>
                <c:pt idx="1129" formatCode="#,##0.0;\(#,##0.0\);">
                  <c:v>9.8656000000000006</c:v>
                </c:pt>
                <c:pt idx="1130" formatCode="#,##0.0;\(#,##0.0\);">
                  <c:v>9.7948000000000004</c:v>
                </c:pt>
                <c:pt idx="1131" formatCode="#,##0.0;\(#,##0.0\);">
                  <c:v>9.8720999999999997</c:v>
                </c:pt>
                <c:pt idx="1132" formatCode="#,##0.0;\(#,##0.0\);">
                  <c:v>9.9606999999999992</c:v>
                </c:pt>
                <c:pt idx="1133" formatCode="#,##0.0;\(#,##0.0\);">
                  <c:v>9.9770000000000003</c:v>
                </c:pt>
                <c:pt idx="1134" formatCode="#,##0.0;\(#,##0.0\);">
                  <c:v>10.013199999999999</c:v>
                </c:pt>
                <c:pt idx="1135" formatCode="#,##0.0;\(#,##0.0\);">
                  <c:v>10.0383</c:v>
                </c:pt>
                <c:pt idx="1136" formatCode="#,##0.0;\(#,##0.0\);">
                  <c:v>9.9021000000000008</c:v>
                </c:pt>
                <c:pt idx="1137" formatCode="#,##0.0;\(#,##0.0\);">
                  <c:v>9.9497</c:v>
                </c:pt>
                <c:pt idx="1138" formatCode="#,##0.0;\(#,##0.0\);">
                  <c:v>9.9501000000000008</c:v>
                </c:pt>
                <c:pt idx="1139" formatCode="#,##0.0;\(#,##0.0\);">
                  <c:v>10.036799999999999</c:v>
                </c:pt>
                <c:pt idx="1140" formatCode="#,##0.0;\(#,##0.0\);">
                  <c:v>10.0654</c:v>
                </c:pt>
                <c:pt idx="1141" formatCode="#,##0.0;\(#,##0.0\);">
                  <c:v>10.025600000000001</c:v>
                </c:pt>
                <c:pt idx="1142" formatCode="#,##0.0;\(#,##0.0\);">
                  <c:v>10.114100000000001</c:v>
                </c:pt>
                <c:pt idx="1143" formatCode="#,##0.0;\(#,##0.0\);">
                  <c:v>10.106400000000001</c:v>
                </c:pt>
                <c:pt idx="1144" formatCode="#,##0.0;\(#,##0.0\);">
                  <c:v>10.1213</c:v>
                </c:pt>
                <c:pt idx="1145" formatCode="#,##0.0;\(#,##0.0\);">
                  <c:v>10.0503</c:v>
                </c:pt>
                <c:pt idx="1146" formatCode="#,##0.0;\(#,##0.0\);">
                  <c:v>10.0265</c:v>
                </c:pt>
                <c:pt idx="1147" formatCode="#,##0.0;\(#,##0.0\);">
                  <c:v>10.0275</c:v>
                </c:pt>
                <c:pt idx="1148" formatCode="#,##0.0;\(#,##0.0\);">
                  <c:v>10.0275</c:v>
                </c:pt>
                <c:pt idx="1149" formatCode="#,##0.0;\(#,##0.0\);">
                  <c:v>10.082000000000001</c:v>
                </c:pt>
                <c:pt idx="1150" formatCode="#,##0.0;\(#,##0.0\);">
                  <c:v>10.020899999999999</c:v>
                </c:pt>
                <c:pt idx="1151" formatCode="#,##0.0;\(#,##0.0\);">
                  <c:v>10.054399999999999</c:v>
                </c:pt>
                <c:pt idx="1152" formatCode="#,##0.0;\(#,##0.0\);">
                  <c:v>9.9324999999999992</c:v>
                </c:pt>
                <c:pt idx="1153" formatCode="#,##0.0;\(#,##0.0\);">
                  <c:v>9.9825999999999997</c:v>
                </c:pt>
                <c:pt idx="1154" formatCode="#,##0.0;\(#,##0.0\);">
                  <c:v>9.9354999999999993</c:v>
                </c:pt>
                <c:pt idx="1155" formatCode="#,##0.0;\(#,##0.0\);">
                  <c:v>9.8183000000000007</c:v>
                </c:pt>
                <c:pt idx="1156" formatCode="#,##0.0;\(#,##0.0\);">
                  <c:v>9.8899000000000008</c:v>
                </c:pt>
                <c:pt idx="1157" formatCode="#,##0.0;\(#,##0.0\);">
                  <c:v>9.9986999999999995</c:v>
                </c:pt>
                <c:pt idx="1158" formatCode="#,##0.0;\(#,##0.0\);">
                  <c:v>9.9956999999999994</c:v>
                </c:pt>
                <c:pt idx="1159" formatCode="#,##0.0;\(#,##0.0\);">
                  <c:v>9.9086999999999996</c:v>
                </c:pt>
                <c:pt idx="1160" formatCode="#,##0.0;\(#,##0.0\);">
                  <c:v>9.8391000000000002</c:v>
                </c:pt>
                <c:pt idx="1161" formatCode="#,##0.0;\(#,##0.0\);">
                  <c:v>9.9635999999999996</c:v>
                </c:pt>
                <c:pt idx="1162" formatCode="#,##0.0;\(#,##0.0\);">
                  <c:v>9.9135000000000009</c:v>
                </c:pt>
                <c:pt idx="1163" formatCode="#,##0.0;\(#,##0.0\);">
                  <c:v>9.9778000000000002</c:v>
                </c:pt>
                <c:pt idx="1164" formatCode="#,##0.0;\(#,##0.0\);">
                  <c:v>10.0444</c:v>
                </c:pt>
                <c:pt idx="1165" formatCode="#,##0.0;\(#,##0.0\);">
                  <c:v>9.9250000000000007</c:v>
                </c:pt>
                <c:pt idx="1166" formatCode="#,##0.0;\(#,##0.0\);">
                  <c:v>9.7120999999999995</c:v>
                </c:pt>
                <c:pt idx="1167" formatCode="#,##0.0;\(#,##0.0\);">
                  <c:v>9.7341999999999995</c:v>
                </c:pt>
                <c:pt idx="1168" formatCode="#,##0.0;\(#,##0.0\);">
                  <c:v>9.6128999999999998</c:v>
                </c:pt>
                <c:pt idx="1169" formatCode="#,##0.0;\(#,##0.0\);">
                  <c:v>9.6906999999999996</c:v>
                </c:pt>
                <c:pt idx="1170" formatCode="#,##0.0;\(#,##0.0\);">
                  <c:v>9.7698999999999998</c:v>
                </c:pt>
                <c:pt idx="1171" formatCode="#,##0.0;\(#,##0.0\);">
                  <c:v>9.8216000000000001</c:v>
                </c:pt>
                <c:pt idx="1172" formatCode="#,##0.0;\(#,##0.0\);">
                  <c:v>9.7856000000000005</c:v>
                </c:pt>
                <c:pt idx="1173" formatCode="#,##0.0;\(#,##0.0\);">
                  <c:v>9.8286999999999995</c:v>
                </c:pt>
                <c:pt idx="1174" formatCode="#,##0.0;\(#,##0.0\);">
                  <c:v>9.8240999999999996</c:v>
                </c:pt>
                <c:pt idx="1175" formatCode="#,##0.0;\(#,##0.0\);">
                  <c:v>9.8309999999999995</c:v>
                </c:pt>
                <c:pt idx="1176" formatCode="#,##0.0;\(#,##0.0\);">
                  <c:v>9.8309999999999995</c:v>
                </c:pt>
                <c:pt idx="1177" formatCode="#,##0.0;\(#,##0.0\);">
                  <c:v>9.9168000000000003</c:v>
                </c:pt>
                <c:pt idx="1178" formatCode="#,##0.0;\(#,##0.0\);">
                  <c:v>9.9620999999999995</c:v>
                </c:pt>
                <c:pt idx="1179" formatCode="#,##0.0;\(#,##0.0\);">
                  <c:v>10.016</c:v>
                </c:pt>
                <c:pt idx="1180" formatCode="#,##0.0;\(#,##0.0\);">
                  <c:v>10.0176</c:v>
                </c:pt>
                <c:pt idx="1181" formatCode="#,##0.0;\(#,##0.0\);">
                  <c:v>10.1342</c:v>
                </c:pt>
                <c:pt idx="1182" formatCode="#,##0.0;\(#,##0.0\);">
                  <c:v>10.161099999999999</c:v>
                </c:pt>
                <c:pt idx="1183" formatCode="#,##0.0;\(#,##0.0\);">
                  <c:v>10.1731</c:v>
                </c:pt>
                <c:pt idx="1184" formatCode="#,##0.0;\(#,##0.0\);">
                  <c:v>10.140599999999999</c:v>
                </c:pt>
                <c:pt idx="1185" formatCode="#,##0.0;\(#,##0.0\);">
                  <c:v>10.1648</c:v>
                </c:pt>
                <c:pt idx="1186" formatCode="#,##0.0;\(#,##0.0\);">
                  <c:v>10.2089</c:v>
                </c:pt>
                <c:pt idx="1187" formatCode="#,##0.0;\(#,##0.0\);">
                  <c:v>10.2232</c:v>
                </c:pt>
                <c:pt idx="1188" formatCode="#,##0.0;\(#,##0.0\);">
                  <c:v>10.241099999999999</c:v>
                </c:pt>
                <c:pt idx="1189" formatCode="#,##0.0;\(#,##0.0\);">
                  <c:v>10.2248</c:v>
                </c:pt>
                <c:pt idx="1190" formatCode="#,##0.0;\(#,##0.0\);">
                  <c:v>10.1912</c:v>
                </c:pt>
                <c:pt idx="1191" formatCode="#,##0.0;\(#,##0.0\);">
                  <c:v>10.2136</c:v>
                </c:pt>
                <c:pt idx="1192" formatCode="#,##0.0;\(#,##0.0\);">
                  <c:v>10.220800000000001</c:v>
                </c:pt>
                <c:pt idx="1193" formatCode="#,##0.0;\(#,##0.0\);">
                  <c:v>10.188000000000001</c:v>
                </c:pt>
                <c:pt idx="1194" formatCode="#,##0.0;\(#,##0.0\);">
                  <c:v>10.1912</c:v>
                </c:pt>
                <c:pt idx="1195" formatCode="#,##0.0;\(#,##0.0\);">
                  <c:v>10.19</c:v>
                </c:pt>
                <c:pt idx="1196" formatCode="#,##0.0;\(#,##0.0\);">
                  <c:v>10.3</c:v>
                </c:pt>
                <c:pt idx="1197" formatCode="#,##0.0;\(#,##0.0\);">
                  <c:v>10.3146</c:v>
                </c:pt>
                <c:pt idx="1198" formatCode="#,##0.0;\(#,##0.0\);">
                  <c:v>10.301399999999999</c:v>
                </c:pt>
                <c:pt idx="1199" formatCode="#,##0.0;\(#,##0.0\);">
                  <c:v>10.2073</c:v>
                </c:pt>
                <c:pt idx="1200" formatCode="#,##0.0;\(#,##0.0\);">
                  <c:v>10.203799999999999</c:v>
                </c:pt>
                <c:pt idx="1201" formatCode="#,##0.0;\(#,##0.0\);">
                  <c:v>10.1</c:v>
                </c:pt>
                <c:pt idx="1202" formatCode="#,##0.0;\(#,##0.0\);">
                  <c:v>10.0688</c:v>
                </c:pt>
                <c:pt idx="1203" formatCode="#,##0.0;\(#,##0.0\);">
                  <c:v>10.0601</c:v>
                </c:pt>
                <c:pt idx="1204" formatCode="#,##0.0;\(#,##0.0\);">
                  <c:v>10.0852</c:v>
                </c:pt>
                <c:pt idx="1205" formatCode="#,##0.0;\(#,##0.0\);">
                  <c:v>10.0312</c:v>
                </c:pt>
                <c:pt idx="1206" formatCode="#,##0.0;\(#,##0.0\);">
                  <c:v>9.9106000000000005</c:v>
                </c:pt>
                <c:pt idx="1207" formatCode="#,##0.0;\(#,##0.0\);">
                  <c:v>9.8823000000000008</c:v>
                </c:pt>
                <c:pt idx="1208" formatCode="#,##0.0;\(#,##0.0\);">
                  <c:v>9.8353000000000002</c:v>
                </c:pt>
                <c:pt idx="1209" formatCode="#,##0.0;\(#,##0.0\);">
                  <c:v>9.8607999999999993</c:v>
                </c:pt>
                <c:pt idx="1210" formatCode="#,##0.0;\(#,##0.0\);">
                  <c:v>9.8139000000000003</c:v>
                </c:pt>
                <c:pt idx="1211" formatCode="#,##0.0;\(#,##0.0\);">
                  <c:v>9.8878000000000004</c:v>
                </c:pt>
                <c:pt idx="1212" formatCode="#,##0.0;\(#,##0.0\);">
                  <c:v>9.9215999999999998</c:v>
                </c:pt>
                <c:pt idx="1213" formatCode="#,##0.0;\(#,##0.0\);">
                  <c:v>9.8850999999999996</c:v>
                </c:pt>
                <c:pt idx="1214" formatCode="#,##0.0;\(#,##0.0\);">
                  <c:v>9.7495999999999992</c:v>
                </c:pt>
                <c:pt idx="1215" formatCode="#,##0.0;\(#,##0.0\);">
                  <c:v>9.7743000000000002</c:v>
                </c:pt>
                <c:pt idx="1216" formatCode="#,##0.0;\(#,##0.0\);">
                  <c:v>9.7925000000000004</c:v>
                </c:pt>
                <c:pt idx="1217" formatCode="#,##0.0;\(#,##0.0\);">
                  <c:v>9.7658000000000005</c:v>
                </c:pt>
                <c:pt idx="1218" formatCode="#,##0.0;\(#,##0.0\);">
                  <c:v>9.7658000000000005</c:v>
                </c:pt>
                <c:pt idx="1219" formatCode="#,##0.0;\(#,##0.0\);">
                  <c:v>9.8003999999999998</c:v>
                </c:pt>
                <c:pt idx="1220" formatCode="#,##0.0;\(#,##0.0\);">
                  <c:v>9.8691999999999993</c:v>
                </c:pt>
                <c:pt idx="1221" formatCode="#,##0.0;\(#,##0.0\);">
                  <c:v>9.8775999999999993</c:v>
                </c:pt>
                <c:pt idx="1222" formatCode="#,##0.0;\(#,##0.0\);">
                  <c:v>9.8783999999999992</c:v>
                </c:pt>
                <c:pt idx="1223" formatCode="#,##0.0;\(#,##0.0\);">
                  <c:v>9.9635999999999996</c:v>
                </c:pt>
                <c:pt idx="1224" formatCode="#,##0.0;\(#,##0.0\);">
                  <c:v>10.026899999999999</c:v>
                </c:pt>
                <c:pt idx="1225" formatCode="#,##0.0;\(#,##0.0\);">
                  <c:v>10.061</c:v>
                </c:pt>
                <c:pt idx="1226" formatCode="#,##0.0;\(#,##0.0\);">
                  <c:v>10.031700000000001</c:v>
                </c:pt>
                <c:pt idx="1227" formatCode="#,##0.0;\(#,##0.0\);">
                  <c:v>10.055300000000001</c:v>
                </c:pt>
                <c:pt idx="1228" formatCode="#,##0.0;\(#,##0.0\);">
                  <c:v>10.104900000000001</c:v>
                </c:pt>
                <c:pt idx="1229" formatCode="#,##0.0;\(#,##0.0\);">
                  <c:v>10.1419</c:v>
                </c:pt>
                <c:pt idx="1230" formatCode="#,##0.0;\(#,##0.0\);">
                  <c:v>10.249000000000001</c:v>
                </c:pt>
                <c:pt idx="1231" formatCode="#,##0.0;\(#,##0.0\);">
                  <c:v>10.2326</c:v>
                </c:pt>
                <c:pt idx="1232" formatCode="#,##0.0;\(#,##0.0\);">
                  <c:v>10.1684</c:v>
                </c:pt>
                <c:pt idx="1233" formatCode="#,##0.0;\(#,##0.0\);">
                  <c:v>10.1136</c:v>
                </c:pt>
                <c:pt idx="1234" formatCode="#,##0.0;\(#,##0.0\);">
                  <c:v>10.0907</c:v>
                </c:pt>
                <c:pt idx="1235" formatCode="#,##0.0;\(#,##0.0\);">
                  <c:v>10.066800000000001</c:v>
                </c:pt>
                <c:pt idx="1236" formatCode="#,##0.0;\(#,##0.0\);">
                  <c:v>10.097799999999999</c:v>
                </c:pt>
                <c:pt idx="1237" formatCode="#,##0.0;\(#,##0.0\);">
                  <c:v>10.062099999999999</c:v>
                </c:pt>
                <c:pt idx="1238" formatCode="#,##0.0;\(#,##0.0\);">
                  <c:v>10.010199999999999</c:v>
                </c:pt>
                <c:pt idx="1239" formatCode="#,##0.0;\(#,##0.0\);">
                  <c:v>10.0829</c:v>
                </c:pt>
                <c:pt idx="1240" formatCode="#,##0.0;\(#,##0.0\);">
                  <c:v>10.077</c:v>
                </c:pt>
                <c:pt idx="1241" formatCode="#,##0.0;\(#,##0.0\);">
                  <c:v>9.9986999999999995</c:v>
                </c:pt>
                <c:pt idx="1242" formatCode="#,##0.0;\(#,##0.0\);">
                  <c:v>10.059699999999999</c:v>
                </c:pt>
                <c:pt idx="1243" formatCode="#,##0.0;\(#,##0.0\);">
                  <c:v>9.9855999999999998</c:v>
                </c:pt>
                <c:pt idx="1244" formatCode="#,##0.0;\(#,##0.0\);">
                  <c:v>9.8789999999999996</c:v>
                </c:pt>
                <c:pt idx="1245" formatCode="#,##0.0;\(#,##0.0\);">
                  <c:v>9.8839000000000006</c:v>
                </c:pt>
                <c:pt idx="1246" formatCode="#,##0.0;\(#,##0.0\);">
                  <c:v>10.0703</c:v>
                </c:pt>
                <c:pt idx="1247" formatCode="#,##0.0;\(#,##0.0\);">
                  <c:v>10.1252</c:v>
                </c:pt>
                <c:pt idx="1248" formatCode="#,##0.0;\(#,##0.0\);">
                  <c:v>10.161</c:v>
                </c:pt>
                <c:pt idx="1249" formatCode="#,##0.0;\(#,##0.0\);">
                  <c:v>10.098699999999999</c:v>
                </c:pt>
                <c:pt idx="1250" formatCode="#,##0.0;\(#,##0.0\);">
                  <c:v>10.2197</c:v>
                </c:pt>
                <c:pt idx="1251" formatCode="#,##0.0;\(#,##0.0\);">
                  <c:v>10.2796</c:v>
                </c:pt>
                <c:pt idx="1252" formatCode="#,##0.0;\(#,##0.0\);">
                  <c:v>10.338100000000001</c:v>
                </c:pt>
                <c:pt idx="1253" formatCode="#,##0.0;\(#,##0.0\);">
                  <c:v>10.3393</c:v>
                </c:pt>
                <c:pt idx="1254" formatCode="#,##0.0;\(#,##0.0\);">
                  <c:v>10.3909</c:v>
                </c:pt>
                <c:pt idx="1255" formatCode="#,##0.0;\(#,##0.0\);">
                  <c:v>10.3482</c:v>
                </c:pt>
                <c:pt idx="1256" formatCode="#,##0.0;\(#,##0.0\);">
                  <c:v>10.379200000000001</c:v>
                </c:pt>
                <c:pt idx="1257" formatCode="#,##0.0;\(#,##0.0\);">
                  <c:v>10.419</c:v>
                </c:pt>
                <c:pt idx="1258" formatCode="#,##0.0;\(#,##0.0\);">
                  <c:v>10.4312</c:v>
                </c:pt>
                <c:pt idx="1259" formatCode="#,##0.0;\(#,##0.0\);">
                  <c:v>10.479799999999999</c:v>
                </c:pt>
                <c:pt idx="1260" formatCode="#,##0.0;\(#,##0.0\);">
                  <c:v>10.4352</c:v>
                </c:pt>
                <c:pt idx="1261" formatCode="#,##0.0;\(#,##0.0\);">
                  <c:v>10.400600000000001</c:v>
                </c:pt>
                <c:pt idx="1262" formatCode="#,##0.0;\(#,##0.0\);">
                  <c:v>10.4269</c:v>
                </c:pt>
                <c:pt idx="1263" formatCode="#,##0.0;\(#,##0.0\);">
                  <c:v>10.459300000000001</c:v>
                </c:pt>
                <c:pt idx="1264" formatCode="#,##0.0;\(#,##0.0\);">
                  <c:v>10.4338</c:v>
                </c:pt>
                <c:pt idx="1265" formatCode="#,##0.0;\(#,##0.0\);">
                  <c:v>10.4725</c:v>
                </c:pt>
                <c:pt idx="1266" formatCode="#,##0.0;\(#,##0.0\);">
                  <c:v>10.3522</c:v>
                </c:pt>
                <c:pt idx="1267" formatCode="#,##0.0;\(#,##0.0\);">
                  <c:v>10.4732</c:v>
                </c:pt>
                <c:pt idx="1268" formatCode="#,##0.0;\(#,##0.0\);">
                  <c:v>10.479200000000001</c:v>
                </c:pt>
                <c:pt idx="1269" formatCode="#,##0.0;\(#,##0.0\);">
                  <c:v>10.4574</c:v>
                </c:pt>
                <c:pt idx="1270" formatCode="#,##0.0;\(#,##0.0\);">
                  <c:v>10.5381</c:v>
                </c:pt>
                <c:pt idx="1271" formatCode="#,##0.0;\(#,##0.0\);">
                  <c:v>10.258900000000001</c:v>
                </c:pt>
                <c:pt idx="1272" formatCode="#,##0.0;\(#,##0.0\);">
                  <c:v>10.2971</c:v>
                </c:pt>
                <c:pt idx="1273" formatCode="#,##0.0;\(#,##0.0\);">
                  <c:v>10.264799999999999</c:v>
                </c:pt>
                <c:pt idx="1274" formatCode="#,##0.0;\(#,##0.0\);">
                  <c:v>10.239800000000001</c:v>
                </c:pt>
                <c:pt idx="1275" formatCode="#,##0.0;\(#,##0.0\);">
                  <c:v>10.191800000000001</c:v>
                </c:pt>
                <c:pt idx="1276" formatCode="#,##0.0;\(#,##0.0\);">
                  <c:v>10.267899999999999</c:v>
                </c:pt>
                <c:pt idx="1277" formatCode="#,##0.0;\(#,##0.0\);">
                  <c:v>10.313000000000001</c:v>
                </c:pt>
                <c:pt idx="1278" formatCode="#,##0.0;\(#,##0.0\);">
                  <c:v>10.3002</c:v>
                </c:pt>
                <c:pt idx="1279" formatCode="#,##0.0;\(#,##0.0\);">
                  <c:v>10.3162</c:v>
                </c:pt>
                <c:pt idx="1280" formatCode="#,##0.0;\(#,##0.0\);">
                  <c:v>10.3407</c:v>
                </c:pt>
                <c:pt idx="1281" formatCode="#,##0.0;\(#,##0.0\);">
                  <c:v>10.3407</c:v>
                </c:pt>
                <c:pt idx="1282" formatCode="#,##0.0;\(#,##0.0\);">
                  <c:v>10.333500000000001</c:v>
                </c:pt>
                <c:pt idx="1283" formatCode="#,##0.0;\(#,##0.0\);">
                  <c:v>10.3065</c:v>
                </c:pt>
                <c:pt idx="1284" formatCode="#,##0.0;\(#,##0.0\);">
                  <c:v>10.2775</c:v>
                </c:pt>
                <c:pt idx="1285" formatCode="#,##0.0;\(#,##0.0\);">
                  <c:v>10.265599999999999</c:v>
                </c:pt>
                <c:pt idx="1286" formatCode="#,##0.0;\(#,##0.0\);">
                  <c:v>10.227</c:v>
                </c:pt>
                <c:pt idx="1287" formatCode="#,##0.0;\(#,##0.0\);">
                  <c:v>10.3268</c:v>
                </c:pt>
                <c:pt idx="1288" formatCode="#,##0.0;\(#,##0.0\);">
                  <c:v>10.3436</c:v>
                </c:pt>
                <c:pt idx="1289" formatCode="#,##0.0;\(#,##0.0\);">
                  <c:v>10.319000000000001</c:v>
                </c:pt>
                <c:pt idx="1290" formatCode="#,##0.0;\(#,##0.0\);">
                  <c:v>10.216900000000001</c:v>
                </c:pt>
                <c:pt idx="1291" formatCode="#,##0.0;\(#,##0.0\);">
                  <c:v>10.1829</c:v>
                </c:pt>
                <c:pt idx="1292" formatCode="#,##0.0;\(#,##0.0\);">
                  <c:v>10.181900000000001</c:v>
                </c:pt>
                <c:pt idx="1293" formatCode="#,##0.0;\(#,##0.0\);">
                  <c:v>10.239000000000001</c:v>
                </c:pt>
                <c:pt idx="1294" formatCode="#,##0.0;\(#,##0.0\);">
                  <c:v>10.211</c:v>
                </c:pt>
                <c:pt idx="1295" formatCode="#,##0.0;\(#,##0.0\);">
                  <c:v>10.359</c:v>
                </c:pt>
                <c:pt idx="1296" formatCode="#,##0.0;\(#,##0.0\);">
                  <c:v>10.357100000000001</c:v>
                </c:pt>
                <c:pt idx="1297" formatCode="#,##0.0;\(#,##0.0\);">
                  <c:v>10.401199999999999</c:v>
                </c:pt>
                <c:pt idx="1298" formatCode="#,##0.0;\(#,##0.0\);">
                  <c:v>10.470599999999999</c:v>
                </c:pt>
                <c:pt idx="1299" formatCode="#,##0.0;\(#,##0.0\);">
                  <c:v>10.4976</c:v>
                </c:pt>
                <c:pt idx="1300" formatCode="#,##0.0;\(#,##0.0\);">
                  <c:v>10.4976</c:v>
                </c:pt>
                <c:pt idx="1301" formatCode="#,##0.0;\(#,##0.0\);">
                  <c:v>10.541700000000001</c:v>
                </c:pt>
                <c:pt idx="1302" formatCode="#,##0.0;\(#,##0.0\);">
                  <c:v>10.538399999999999</c:v>
                </c:pt>
                <c:pt idx="1303" formatCode="#,##0.0;\(#,##0.0\);">
                  <c:v>10.5367</c:v>
                </c:pt>
                <c:pt idx="1304" formatCode="#,##0.0;\(#,##0.0\);">
                  <c:v>10.573700000000001</c:v>
                </c:pt>
                <c:pt idx="1305" formatCode="#,##0.0;\(#,##0.0\);">
                  <c:v>10.573700000000001</c:v>
                </c:pt>
                <c:pt idx="1306" formatCode="#,##0.0;\(#,##0.0\);">
                  <c:v>10.4907</c:v>
                </c:pt>
                <c:pt idx="1307" formatCode="#,##0.0;\(#,##0.0\);">
                  <c:v>10.4876</c:v>
                </c:pt>
                <c:pt idx="1308" formatCode="#,##0.0;\(#,##0.0\);">
                  <c:v>10.4643</c:v>
                </c:pt>
                <c:pt idx="1309" formatCode="#,##0.0;\(#,##0.0\);">
                  <c:v>10.5206</c:v>
                </c:pt>
                <c:pt idx="1310" formatCode="#,##0.0;\(#,##0.0\);">
                  <c:v>10.518599999999999</c:v>
                </c:pt>
                <c:pt idx="1311" formatCode="#,##0.0;\(#,##0.0\);">
                  <c:v>10.5219</c:v>
                </c:pt>
                <c:pt idx="1312" formatCode="#,##0.0;\(#,##0.0\);">
                  <c:v>10.5434</c:v>
                </c:pt>
                <c:pt idx="1313" formatCode="#,##0.0;\(#,##0.0\);">
                  <c:v>10.4259</c:v>
                </c:pt>
                <c:pt idx="1314" formatCode="#,##0.0;\(#,##0.0\);">
                  <c:v>10.525700000000001</c:v>
                </c:pt>
                <c:pt idx="1315" formatCode="#,##0.0;\(#,##0.0\);">
                  <c:v>10.5738</c:v>
                </c:pt>
                <c:pt idx="1316" formatCode="#,##0.0;\(#,##0.0\);">
                  <c:v>10.561199999999999</c:v>
                </c:pt>
                <c:pt idx="1317" formatCode="#,##0.0;\(#,##0.0\);">
                  <c:v>10.524800000000001</c:v>
                </c:pt>
                <c:pt idx="1318" formatCode="#,##0.0;\(#,##0.0\);">
                  <c:v>10.524800000000001</c:v>
                </c:pt>
                <c:pt idx="1319" formatCode="#,##0.0;\(#,##0.0\);">
                  <c:v>10.550700000000001</c:v>
                </c:pt>
                <c:pt idx="1320" formatCode="#,##0.0;\(#,##0.0\);">
                  <c:v>10.5593</c:v>
                </c:pt>
                <c:pt idx="1321" formatCode="#,##0.0;\(#,##0.0\);">
                  <c:v>10.476100000000001</c:v>
                </c:pt>
                <c:pt idx="1322" formatCode="#,##0.0;\(#,##0.0\);">
                  <c:v>10.280900000000001</c:v>
                </c:pt>
                <c:pt idx="1323" formatCode="#,##0.0;\(#,##0.0\);">
                  <c:v>10.2363</c:v>
                </c:pt>
                <c:pt idx="1324" formatCode="#,##0.0;\(#,##0.0\);">
                  <c:v>10.2918</c:v>
                </c:pt>
                <c:pt idx="1325" formatCode="#,##0.0;\(#,##0.0\);">
                  <c:v>10.199</c:v>
                </c:pt>
                <c:pt idx="1326" formatCode="#,##0.0;\(#,##0.0\);">
                  <c:v>10.3004</c:v>
                </c:pt>
                <c:pt idx="1327" formatCode="#,##0.0;\(#,##0.0\);">
                  <c:v>10.2416</c:v>
                </c:pt>
                <c:pt idx="1328" formatCode="#,##0.0;\(#,##0.0\);">
                  <c:v>10.0343</c:v>
                </c:pt>
                <c:pt idx="1329" formatCode="#,##0.0;\(#,##0.0\);">
                  <c:v>10.102399999999999</c:v>
                </c:pt>
                <c:pt idx="1330" formatCode="#,##0.0;\(#,##0.0\);">
                  <c:v>10.0846</c:v>
                </c:pt>
                <c:pt idx="1331" formatCode="#,##0.0;\(#,##0.0\);">
                  <c:v>10.195</c:v>
                </c:pt>
                <c:pt idx="1332" formatCode="#,##0.0;\(#,##0.0\);">
                  <c:v>10.3147</c:v>
                </c:pt>
                <c:pt idx="1333" formatCode="#,##0.0;\(#,##0.0\);">
                  <c:v>10.328900000000001</c:v>
                </c:pt>
                <c:pt idx="1334" formatCode="#,##0.0;\(#,##0.0\);">
                  <c:v>10.4298</c:v>
                </c:pt>
                <c:pt idx="1335" formatCode="#,##0.0;\(#,##0.0\);">
                  <c:v>10.427300000000001</c:v>
                </c:pt>
                <c:pt idx="1336" formatCode="#,##0.0;\(#,##0.0\);">
                  <c:v>10.4809</c:v>
                </c:pt>
                <c:pt idx="1337" formatCode="#,##0.0;\(#,##0.0\);">
                  <c:v>10.525499999999999</c:v>
                </c:pt>
                <c:pt idx="1338" formatCode="#,##0.0;\(#,##0.0\);">
                  <c:v>10.525499999999999</c:v>
                </c:pt>
                <c:pt idx="1339" formatCode="#,##0.0;\(#,##0.0\);">
                  <c:v>10.5388</c:v>
                </c:pt>
                <c:pt idx="1340" formatCode="#,##0.0;\(#,##0.0\);">
                  <c:v>10.4778</c:v>
                </c:pt>
                <c:pt idx="1341" formatCode="#,##0.0;\(#,##0.0\);">
                  <c:v>9.8827999999999996</c:v>
                </c:pt>
                <c:pt idx="1342" formatCode="#,##0.0;\(#,##0.0\);">
                  <c:v>9.8808000000000007</c:v>
                </c:pt>
                <c:pt idx="1343" formatCode="#,##0.0;\(#,##0.0\);">
                  <c:v>9.9519000000000002</c:v>
                </c:pt>
                <c:pt idx="1344" formatCode="#,##0.0;\(#,##0.0\);">
                  <c:v>10.009399999999999</c:v>
                </c:pt>
                <c:pt idx="1345" formatCode="#,##0.0;\(#,##0.0\);">
                  <c:v>10.134499999999999</c:v>
                </c:pt>
                <c:pt idx="1346" formatCode="#,##0.0;\(#,##0.0\);">
                  <c:v>10.2225</c:v>
                </c:pt>
                <c:pt idx="1347" formatCode="#,##0.0;\(#,##0.0\);">
                  <c:v>10.3187</c:v>
                </c:pt>
                <c:pt idx="1348" formatCode="#,##0.0;\(#,##0.0\);">
                  <c:v>10.015599999999999</c:v>
                </c:pt>
                <c:pt idx="1349" formatCode="#,##0.0;\(#,##0.0\);">
                  <c:v>10.164</c:v>
                </c:pt>
                <c:pt idx="1350" formatCode="#,##0.0;\(#,##0.0\);">
                  <c:v>10.1639</c:v>
                </c:pt>
                <c:pt idx="1351" formatCode="#,##0.0;\(#,##0.0\);">
                  <c:v>10.1853</c:v>
                </c:pt>
                <c:pt idx="1352" formatCode="#,##0.0;\(#,##0.0\);">
                  <c:v>10.190200000000001</c:v>
                </c:pt>
                <c:pt idx="1353" formatCode="#,##0.0;\(#,##0.0\);">
                  <c:v>10.185600000000001</c:v>
                </c:pt>
                <c:pt idx="1354" formatCode="#,##0.0;\(#,##0.0\);">
                  <c:v>10.1395</c:v>
                </c:pt>
                <c:pt idx="1355" formatCode="#,##0.0;\(#,##0.0\);">
                  <c:v>10.142099999999999</c:v>
                </c:pt>
                <c:pt idx="1356" formatCode="#,##0.0;\(#,##0.0\);">
                  <c:v>10.036300000000001</c:v>
                </c:pt>
                <c:pt idx="1357" formatCode="#,##0.0;\(#,##0.0\);">
                  <c:v>10.011100000000001</c:v>
                </c:pt>
                <c:pt idx="1358" formatCode="#,##0.0;\(#,##0.0\);">
                  <c:v>10.0966</c:v>
                </c:pt>
                <c:pt idx="1359" formatCode="#,##0.0;\(#,##0.0\);">
                  <c:v>10.1615</c:v>
                </c:pt>
                <c:pt idx="1360" formatCode="#,##0.0;\(#,##0.0\);">
                  <c:v>10.106</c:v>
                </c:pt>
                <c:pt idx="1361" formatCode="#,##0.0;\(#,##0.0\);">
                  <c:v>10.160299999999999</c:v>
                </c:pt>
                <c:pt idx="1362" formatCode="#,##0.0;\(#,##0.0\);">
                  <c:v>10.132199999999999</c:v>
                </c:pt>
                <c:pt idx="1363" formatCode="#,##0.0;\(#,##0.0\);">
                  <c:v>10.052</c:v>
                </c:pt>
                <c:pt idx="1364" formatCode="#,##0.0;\(#,##0.0\);">
                  <c:v>10.0914</c:v>
                </c:pt>
                <c:pt idx="1365" formatCode="#,##0.0;\(#,##0.0\);">
                  <c:v>10.029999999999999</c:v>
                </c:pt>
                <c:pt idx="1366" formatCode="#,##0.0;\(#,##0.0\);">
                  <c:v>10.013199999999999</c:v>
                </c:pt>
                <c:pt idx="1367" formatCode="#,##0.0;\(#,##0.0\);">
                  <c:v>10.054500000000001</c:v>
                </c:pt>
                <c:pt idx="1368" formatCode="#,##0.0;\(#,##0.0\);">
                  <c:v>10.1243</c:v>
                </c:pt>
                <c:pt idx="1369" formatCode="#,##0.0;\(#,##0.0\);">
                  <c:v>10.190300000000001</c:v>
                </c:pt>
                <c:pt idx="1370" formatCode="#,##0.0;\(#,##0.0\);">
                  <c:v>10.2204</c:v>
                </c:pt>
                <c:pt idx="1371" formatCode="#,##0.0;\(#,##0.0\);">
                  <c:v>10.210100000000001</c:v>
                </c:pt>
                <c:pt idx="1372" formatCode="#,##0.0;\(#,##0.0\);">
                  <c:v>10.0959</c:v>
                </c:pt>
                <c:pt idx="1373" formatCode="#,##0.0;\(#,##0.0\);">
                  <c:v>9.9989000000000008</c:v>
                </c:pt>
                <c:pt idx="1374" formatCode="#,##0.0;\(#,##0.0\);">
                  <c:v>10.0322</c:v>
                </c:pt>
                <c:pt idx="1375" formatCode="#,##0.0;\(#,##0.0\);">
                  <c:v>10.1297</c:v>
                </c:pt>
                <c:pt idx="1376" formatCode="#,##0.0;\(#,##0.0\);">
                  <c:v>9.9412000000000003</c:v>
                </c:pt>
                <c:pt idx="1377" formatCode="#,##0.0;\(#,##0.0\);">
                  <c:v>9.8574000000000002</c:v>
                </c:pt>
                <c:pt idx="1378" formatCode="#,##0.0;\(#,##0.0\);">
                  <c:v>9.9298000000000002</c:v>
                </c:pt>
                <c:pt idx="1379" formatCode="#,##0.0;\(#,##0.0\);">
                  <c:v>9.9888999999999992</c:v>
                </c:pt>
                <c:pt idx="1380" formatCode="#,##0.0;\(#,##0.0\);">
                  <c:v>10.082000000000001</c:v>
                </c:pt>
                <c:pt idx="1381" formatCode="#,##0.0;\(#,##0.0\);">
                  <c:v>10.0943</c:v>
                </c:pt>
                <c:pt idx="1382" formatCode="#,##0.0;\(#,##0.0\);">
                  <c:v>10.0943</c:v>
                </c:pt>
                <c:pt idx="1383" formatCode="#,##0.0;\(#,##0.0\);">
                  <c:v>10.128500000000001</c:v>
                </c:pt>
                <c:pt idx="1384" formatCode="#,##0.0;\(#,##0.0\);">
                  <c:v>10.1654</c:v>
                </c:pt>
                <c:pt idx="1385" formatCode="#,##0.0;\(#,##0.0\);">
                  <c:v>10.1562</c:v>
                </c:pt>
                <c:pt idx="1386" formatCode="#,##0.0;\(#,##0.0\);">
                  <c:v>10.171799999999999</c:v>
                </c:pt>
                <c:pt idx="1387" formatCode="#,##0.0;\(#,##0.0\);">
                  <c:v>10.0984</c:v>
                </c:pt>
                <c:pt idx="1388" formatCode="#,##0.0;\(#,##0.0\);">
                  <c:v>10.1275</c:v>
                </c:pt>
                <c:pt idx="1389" formatCode="#,##0.0;\(#,##0.0\);">
                  <c:v>10.170400000000001</c:v>
                </c:pt>
                <c:pt idx="1390" formatCode="#,##0.0;\(#,##0.0\);">
                  <c:v>10.1975</c:v>
                </c:pt>
                <c:pt idx="1391" formatCode="#,##0.0;\(#,##0.0\);">
                  <c:v>10.190899999999999</c:v>
                </c:pt>
                <c:pt idx="1392" formatCode="#,##0.0;\(#,##0.0\);">
                  <c:v>10.178599999999999</c:v>
                </c:pt>
                <c:pt idx="1393" formatCode="#,##0.0;\(#,##0.0\);">
                  <c:v>10.195600000000001</c:v>
                </c:pt>
                <c:pt idx="1394" formatCode="#,##0.0;\(#,##0.0\);">
                  <c:v>10.114000000000001</c:v>
                </c:pt>
                <c:pt idx="1395" formatCode="#,##0.0;\(#,##0.0\);">
                  <c:v>10.1645</c:v>
                </c:pt>
                <c:pt idx="1396" formatCode="#,##0.0;\(#,##0.0\);">
                  <c:v>10.1577</c:v>
                </c:pt>
                <c:pt idx="1397" formatCode="#,##0.0;\(#,##0.0\);">
                  <c:v>10.1714</c:v>
                </c:pt>
                <c:pt idx="1398" formatCode="#,##0.0;\(#,##0.0\);">
                  <c:v>10.2576</c:v>
                </c:pt>
                <c:pt idx="1399" formatCode="#,##0.0;\(#,##0.0\);">
                  <c:v>10.2615</c:v>
                </c:pt>
                <c:pt idx="1400" formatCode="#,##0.0;\(#,##0.0\);">
                  <c:v>10.061299999999999</c:v>
                </c:pt>
                <c:pt idx="1401" formatCode="#,##0.0;\(#,##0.0\);">
                  <c:v>9.9799000000000007</c:v>
                </c:pt>
                <c:pt idx="1402" formatCode="#,##0.0;\(#,##0.0\);">
                  <c:v>10.013400000000001</c:v>
                </c:pt>
                <c:pt idx="1403" formatCode="#,##0.0;\(#,##0.0\);">
                  <c:v>10.046099999999999</c:v>
                </c:pt>
                <c:pt idx="1404" formatCode="#,##0.0;\(#,##0.0\);">
                  <c:v>9.9963999999999995</c:v>
                </c:pt>
                <c:pt idx="1405" formatCode="#,##0.0;\(#,##0.0\);">
                  <c:v>10.07</c:v>
                </c:pt>
                <c:pt idx="1406" formatCode="#,##0.0;\(#,##0.0\);">
                  <c:v>10.093500000000001</c:v>
                </c:pt>
                <c:pt idx="1407" formatCode="#,##0.0;\(#,##0.0\);">
                  <c:v>10.1317</c:v>
                </c:pt>
                <c:pt idx="1408" formatCode="#,##0.0;\(#,##0.0\);">
                  <c:v>10.1317</c:v>
                </c:pt>
                <c:pt idx="1409" formatCode="#,##0.0;\(#,##0.0\);">
                  <c:v>10.1859</c:v>
                </c:pt>
                <c:pt idx="1410" formatCode="#,##0.0;\(#,##0.0\);">
                  <c:v>10.175700000000001</c:v>
                </c:pt>
                <c:pt idx="1411" formatCode="#,##0.0;\(#,##0.0\);">
                  <c:v>10.2226</c:v>
                </c:pt>
                <c:pt idx="1412" formatCode="#,##0.0;\(#,##0.0\);">
                  <c:v>10.2403</c:v>
                </c:pt>
                <c:pt idx="1413" formatCode="#,##0.0;\(#,##0.0\);">
                  <c:v>10.244899999999999</c:v>
                </c:pt>
                <c:pt idx="1414" formatCode="#,##0.0;\(#,##0.0\);">
                  <c:v>10.2417</c:v>
                </c:pt>
                <c:pt idx="1415" formatCode="#,##0.0;\(#,##0.0\);">
                  <c:v>10.2605</c:v>
                </c:pt>
                <c:pt idx="1416" formatCode="#,##0.0;\(#,##0.0\);">
                  <c:v>10.320399999999999</c:v>
                </c:pt>
                <c:pt idx="1417" formatCode="#,##0.0;\(#,##0.0\);">
                  <c:v>10.3628</c:v>
                </c:pt>
                <c:pt idx="1418" formatCode="#,##0.0;\(#,##0.0\);">
                  <c:v>10.370699999999999</c:v>
                </c:pt>
                <c:pt idx="1419" formatCode="#,##0.0;\(#,##0.0\);">
                  <c:v>10.368399999999999</c:v>
                </c:pt>
                <c:pt idx="1420" formatCode="#,##0.0;\(#,##0.0\);">
                  <c:v>10.3353</c:v>
                </c:pt>
                <c:pt idx="1421" formatCode="#,##0.0;\(#,##0.0\);">
                  <c:v>10.27</c:v>
                </c:pt>
                <c:pt idx="1422" formatCode="#,##0.0;\(#,##0.0\);">
                  <c:v>10.2986</c:v>
                </c:pt>
                <c:pt idx="1423" formatCode="#,##0.0;\(#,##0.0\);">
                  <c:v>10.3065</c:v>
                </c:pt>
                <c:pt idx="1424" formatCode="#,##0.0;\(#,##0.0\);">
                  <c:v>10.326499999999999</c:v>
                </c:pt>
                <c:pt idx="1425" formatCode="#,##0.0;\(#,##0.0\);">
                  <c:v>10.3973</c:v>
                </c:pt>
                <c:pt idx="1426" formatCode="#,##0.0;\(#,##0.0\);">
                  <c:v>10.410299999999999</c:v>
                </c:pt>
                <c:pt idx="1427" formatCode="#,##0.0;\(#,##0.0\);">
                  <c:v>10.426399999999999</c:v>
                </c:pt>
                <c:pt idx="1428" formatCode="#,##0.0;\(#,##0.0\);">
                  <c:v>10.382999999999999</c:v>
                </c:pt>
                <c:pt idx="1429" formatCode="#,##0.0;\(#,##0.0\);">
                  <c:v>10.323499999999999</c:v>
                </c:pt>
                <c:pt idx="1430" formatCode="#,##0.0;\(#,##0.0\);">
                  <c:v>10.368499999999999</c:v>
                </c:pt>
                <c:pt idx="1431" formatCode="#,##0.0;\(#,##0.0\);">
                  <c:v>10.3576</c:v>
                </c:pt>
                <c:pt idx="1432" formatCode="#,##0.0;\(#,##0.0\);">
                  <c:v>10.3752</c:v>
                </c:pt>
                <c:pt idx="1433" formatCode="#,##0.0;\(#,##0.0\);">
                  <c:v>10.3734</c:v>
                </c:pt>
                <c:pt idx="1434" formatCode="#,##0.0;\(#,##0.0\);">
                  <c:v>10.438700000000001</c:v>
                </c:pt>
                <c:pt idx="1435" formatCode="#,##0.0;\(#,##0.0\);">
                  <c:v>10.4459</c:v>
                </c:pt>
                <c:pt idx="1436" formatCode="#,##0.0;\(#,##0.0\);">
                  <c:v>10.4971</c:v>
                </c:pt>
                <c:pt idx="1437" formatCode="#,##0.0;\(#,##0.0\);">
                  <c:v>10.4971</c:v>
                </c:pt>
                <c:pt idx="1438" formatCode="#,##0.0;\(#,##0.0\);">
                  <c:v>10.4604</c:v>
                </c:pt>
                <c:pt idx="1439" formatCode="#,##0.0;\(#,##0.0\);">
                  <c:v>10.3948</c:v>
                </c:pt>
                <c:pt idx="1440" formatCode="#,##0.0;\(#,##0.0\);">
                  <c:v>10.4377</c:v>
                </c:pt>
                <c:pt idx="1441" formatCode="#,##0.0;\(#,##0.0\);">
                  <c:v>10.3993</c:v>
                </c:pt>
                <c:pt idx="1442" formatCode="#,##0.0;\(#,##0.0\);">
                  <c:v>10.4116</c:v>
                </c:pt>
                <c:pt idx="1443" formatCode="#,##0.0;\(#,##0.0\);">
                  <c:v>10.4565</c:v>
                </c:pt>
                <c:pt idx="1444" formatCode="#,##0.0;\(#,##0.0\);">
                  <c:v>10.438499999999999</c:v>
                </c:pt>
                <c:pt idx="1445" formatCode="#,##0.0;\(#,##0.0\);">
                  <c:v>10.477499999999999</c:v>
                </c:pt>
                <c:pt idx="1446" formatCode="#,##0.0;\(#,##0.0\);">
                  <c:v>10.367100000000001</c:v>
                </c:pt>
                <c:pt idx="1447" formatCode="#,##0.0;\(#,##0.0\);">
                  <c:v>10.4617</c:v>
                </c:pt>
                <c:pt idx="1448" formatCode="#,##0.0;\(#,##0.0\);">
                  <c:v>10.442</c:v>
                </c:pt>
                <c:pt idx="1449" formatCode="#,##0.0;\(#,##0.0\);">
                  <c:v>10.4887</c:v>
                </c:pt>
                <c:pt idx="1450" formatCode="#,##0.0;\(#,##0.0\);">
                  <c:v>10.505100000000001</c:v>
                </c:pt>
                <c:pt idx="1451" formatCode="#,##0.0;\(#,##0.0\);">
                  <c:v>10.509600000000001</c:v>
                </c:pt>
                <c:pt idx="1452" formatCode="#,##0.0;\(#,##0.0\);">
                  <c:v>10.4642</c:v>
                </c:pt>
                <c:pt idx="1453" formatCode="#,##0.0;\(#,##0.0\);">
                  <c:v>10.466900000000001</c:v>
                </c:pt>
                <c:pt idx="1454" formatCode="#,##0.0;\(#,##0.0\);">
                  <c:v>10.424899999999999</c:v>
                </c:pt>
                <c:pt idx="1455" formatCode="#,##0.0;\(#,##0.0\);">
                  <c:v>10.4255</c:v>
                </c:pt>
                <c:pt idx="1456" formatCode="#,##0.0;\(#,##0.0\);">
                  <c:v>10.238200000000001</c:v>
                </c:pt>
                <c:pt idx="1457" formatCode="#,##0.0;\(#,##0.0\);">
                  <c:v>10.2126</c:v>
                </c:pt>
                <c:pt idx="1458" formatCode="#,##0.0;\(#,##0.0\);">
                  <c:v>10.277100000000001</c:v>
                </c:pt>
                <c:pt idx="1459" formatCode="#,##0.0;\(#,##0.0\);">
                  <c:v>10.188599999999999</c:v>
                </c:pt>
                <c:pt idx="1460" formatCode="#,##0.0;\(#,##0.0\);">
                  <c:v>10.188700000000001</c:v>
                </c:pt>
                <c:pt idx="1461" formatCode="#,##0.0;\(#,##0.0\);">
                  <c:v>10.138400000000001</c:v>
                </c:pt>
                <c:pt idx="1462" formatCode="#,##0.0;\(#,##0.0\);">
                  <c:v>10.2422</c:v>
                </c:pt>
                <c:pt idx="1463" formatCode="#,##0.0;\(#,##0.0\);">
                  <c:v>10.267799999999999</c:v>
                </c:pt>
                <c:pt idx="1464" formatCode="#,##0.0;\(#,##0.0\);">
                  <c:v>10.2529</c:v>
                </c:pt>
                <c:pt idx="1465" formatCode="#,##0.0;\(#,##0.0\);">
                  <c:v>10.314</c:v>
                </c:pt>
                <c:pt idx="1466" formatCode="#,##0.0;\(#,##0.0\);">
                  <c:v>10.187200000000001</c:v>
                </c:pt>
                <c:pt idx="1467" formatCode="#,##0.0;\(#,##0.0\);">
                  <c:v>10.1869</c:v>
                </c:pt>
                <c:pt idx="1468" formatCode="#,##0.0;\(#,##0.0\);">
                  <c:v>10.263999999999999</c:v>
                </c:pt>
                <c:pt idx="1469" formatCode="#,##0.0;\(#,##0.0\);">
                  <c:v>10.312099999999999</c:v>
                </c:pt>
                <c:pt idx="1470" formatCode="#,##0.0;\(#,##0.0\);">
                  <c:v>10.337400000000001</c:v>
                </c:pt>
                <c:pt idx="1471" formatCode="#,##0.0;\(#,##0.0\);">
                  <c:v>10.366300000000001</c:v>
                </c:pt>
                <c:pt idx="1472" formatCode="#,##0.0;\(#,##0.0\);">
                  <c:v>10.347899999999999</c:v>
                </c:pt>
                <c:pt idx="1473" formatCode="#,##0.0;\(#,##0.0\);">
                  <c:v>10.3926</c:v>
                </c:pt>
                <c:pt idx="1474" formatCode="#,##0.0;\(#,##0.0\);">
                  <c:v>10.4031</c:v>
                </c:pt>
                <c:pt idx="1475" formatCode="#,##0.0;\(#,##0.0\);">
                  <c:v>10.403499999999999</c:v>
                </c:pt>
                <c:pt idx="1476" formatCode="#,##0.0;\(#,##0.0\);">
                  <c:v>10.3902</c:v>
                </c:pt>
                <c:pt idx="1477" formatCode="#,##0.0;\(#,##0.0\);">
                  <c:v>10.4238</c:v>
                </c:pt>
                <c:pt idx="1478" formatCode="#,##0.0;\(#,##0.0\);">
                  <c:v>10.4238</c:v>
                </c:pt>
                <c:pt idx="1479" formatCode="#,##0.0;\(#,##0.0\);">
                  <c:v>10.418699999999999</c:v>
                </c:pt>
                <c:pt idx="1480" formatCode="#,##0.0;\(#,##0.0\);">
                  <c:v>10.423299999999999</c:v>
                </c:pt>
                <c:pt idx="1481" formatCode="#,##0.0;\(#,##0.0\);">
                  <c:v>10.4093</c:v>
                </c:pt>
                <c:pt idx="1482" formatCode="#,##0.0;\(#,##0.0\);">
                  <c:v>10.4543</c:v>
                </c:pt>
                <c:pt idx="1483" formatCode="#,##0.0;\(#,##0.0\);">
                  <c:v>10.426600000000001</c:v>
                </c:pt>
                <c:pt idx="1484" formatCode="#,##0.0;\(#,##0.0\);">
                  <c:v>10.3658</c:v>
                </c:pt>
                <c:pt idx="1485" formatCode="#,##0.0;\(#,##0.0\);">
                  <c:v>10.3995</c:v>
                </c:pt>
                <c:pt idx="1486" formatCode="#,##0.0;\(#,##0.0\);">
                  <c:v>10.408300000000001</c:v>
                </c:pt>
                <c:pt idx="1487" formatCode="#,##0.0;\(#,##0.0\);">
                  <c:v>10.353300000000001</c:v>
                </c:pt>
                <c:pt idx="1488" formatCode="#,##0.0;\(#,##0.0\);">
                  <c:v>10.347300000000001</c:v>
                </c:pt>
                <c:pt idx="1489" formatCode="#,##0.0;\(#,##0.0\);">
                  <c:v>10.416399999999999</c:v>
                </c:pt>
                <c:pt idx="1490" formatCode="#,##0.0;\(#,##0.0\);">
                  <c:v>10.4284</c:v>
                </c:pt>
                <c:pt idx="1491" formatCode="#,##0.0;\(#,##0.0\);">
                  <c:v>10.4739</c:v>
                </c:pt>
                <c:pt idx="1492" formatCode="#,##0.0;\(#,##0.0\);">
                  <c:v>10.4695</c:v>
                </c:pt>
                <c:pt idx="1493" formatCode="#,##0.0;\(#,##0.0\);">
                  <c:v>10.3904</c:v>
                </c:pt>
                <c:pt idx="1494" formatCode="#,##0.0;\(#,##0.0\);">
                  <c:v>10.3369</c:v>
                </c:pt>
                <c:pt idx="1495" formatCode="#,##0.0;\(#,##0.0\);">
                  <c:v>10.4094</c:v>
                </c:pt>
                <c:pt idx="1496" formatCode="#,##0.0;\(#,##0.0\);">
                  <c:v>10.2593</c:v>
                </c:pt>
                <c:pt idx="1497" formatCode="#,##0.0;\(#,##0.0\);">
                  <c:v>10.337300000000001</c:v>
                </c:pt>
                <c:pt idx="1498" formatCode="#,##0.0;\(#,##0.0\);">
                  <c:v>10.313800000000001</c:v>
                </c:pt>
                <c:pt idx="1499" formatCode="#,##0.0;\(#,##0.0\);">
                  <c:v>10.2882</c:v>
                </c:pt>
                <c:pt idx="1500" formatCode="#,##0.0;\(#,##0.0\);">
                  <c:v>10.164199999999999</c:v>
                </c:pt>
                <c:pt idx="1501" formatCode="#,##0.0;\(#,##0.0\);">
                  <c:v>10.164300000000001</c:v>
                </c:pt>
                <c:pt idx="1502" formatCode="#,##0.0;\(#,##0.0\);">
                  <c:v>10.2652</c:v>
                </c:pt>
                <c:pt idx="1503" formatCode="#,##0.0;\(#,##0.0\);">
                  <c:v>10.250999999999999</c:v>
                </c:pt>
                <c:pt idx="1504" formatCode="#,##0.0;\(#,##0.0\);">
                  <c:v>10.1129</c:v>
                </c:pt>
                <c:pt idx="1505" formatCode="#,##0.0;\(#,##0.0\);">
                  <c:v>10.2698</c:v>
                </c:pt>
                <c:pt idx="1506" formatCode="#,##0.0;\(#,##0.0\);">
                  <c:v>10.0809</c:v>
                </c:pt>
                <c:pt idx="1507" formatCode="#,##0.0;\(#,##0.0\);">
                  <c:v>9.9785000000000004</c:v>
                </c:pt>
                <c:pt idx="1508" formatCode="#,##0.0;\(#,##0.0\);">
                  <c:v>9.8327000000000009</c:v>
                </c:pt>
                <c:pt idx="1509" formatCode="#,##0.0;\(#,##0.0\);">
                  <c:v>9.8463999999999992</c:v>
                </c:pt>
                <c:pt idx="1510" formatCode="#,##0.0;\(#,##0.0\);">
                  <c:v>9.7758000000000003</c:v>
                </c:pt>
                <c:pt idx="1511" formatCode="#,##0.0;\(#,##0.0\);">
                  <c:v>9.7771000000000008</c:v>
                </c:pt>
                <c:pt idx="1512" formatCode="#,##0.0;\(#,##0.0\);">
                  <c:v>9.8886000000000003</c:v>
                </c:pt>
                <c:pt idx="1513" formatCode="#,##0.0;\(#,##0.0\);">
                  <c:v>9.9734999999999996</c:v>
                </c:pt>
                <c:pt idx="1514" formatCode="#,##0.0;\(#,##0.0\);">
                  <c:v>10.146699999999999</c:v>
                </c:pt>
                <c:pt idx="1515" formatCode="#,##0.0;\(#,##0.0\);">
                  <c:v>10.0808</c:v>
                </c:pt>
                <c:pt idx="1516" formatCode="#,##0.0;\(#,##0.0\);">
                  <c:v>10.1911</c:v>
                </c:pt>
                <c:pt idx="1517" formatCode="#,##0.0;\(#,##0.0\);">
                  <c:v>10.2554</c:v>
                </c:pt>
                <c:pt idx="1518" formatCode="#,##0.0;\(#,##0.0\);">
                  <c:v>10.2417</c:v>
                </c:pt>
                <c:pt idx="1519" formatCode="#,##0.0;\(#,##0.0\);">
                  <c:v>10.3505</c:v>
                </c:pt>
                <c:pt idx="1520" formatCode="#,##0.0;\(#,##0.0\);">
                  <c:v>10.3378</c:v>
                </c:pt>
                <c:pt idx="1521" formatCode="#,##0.0;\(#,##0.0\);">
                  <c:v>10.3954</c:v>
                </c:pt>
                <c:pt idx="1522" formatCode="#,##0.0;\(#,##0.0\);">
                  <c:v>10.504200000000001</c:v>
                </c:pt>
                <c:pt idx="1523" formatCode="#,##0.0;\(#,##0.0\);">
                  <c:v>10.4993</c:v>
                </c:pt>
                <c:pt idx="1524" formatCode="#,##0.0;\(#,##0.0\);">
                  <c:v>10.473100000000001</c:v>
                </c:pt>
                <c:pt idx="1525" formatCode="#,##0.0;\(#,##0.0\);">
                  <c:v>10.531000000000001</c:v>
                </c:pt>
                <c:pt idx="1526" formatCode="#,##0.0;\(#,##0.0\);">
                  <c:v>10.566599999999999</c:v>
                </c:pt>
                <c:pt idx="1527" formatCode="#,##0.0;\(#,##0.0\);">
                  <c:v>10.569900000000001</c:v>
                </c:pt>
                <c:pt idx="1528" formatCode="#,##0.0;\(#,##0.0\);">
                  <c:v>10.596399999999999</c:v>
                </c:pt>
                <c:pt idx="1529" formatCode="#,##0.0;\(#,##0.0\);">
                  <c:v>10.603</c:v>
                </c:pt>
                <c:pt idx="1530" formatCode="#,##0.0;\(#,##0.0\);">
                  <c:v>10.5966</c:v>
                </c:pt>
                <c:pt idx="1531" formatCode="#,##0.0;\(#,##0.0\);">
                  <c:v>10.459899999999999</c:v>
                </c:pt>
                <c:pt idx="1532" formatCode="#,##0.0;\(#,##0.0\);">
                  <c:v>10.462199999999999</c:v>
                </c:pt>
                <c:pt idx="1533" formatCode="#,##0.0;\(#,##0.0\);">
                  <c:v>10.4765</c:v>
                </c:pt>
                <c:pt idx="1534" formatCode="#,##0.0;\(#,##0.0\);">
                  <c:v>10.527799999999999</c:v>
                </c:pt>
                <c:pt idx="1535" formatCode="#,##0.0;\(#,##0.0\);">
                  <c:v>10.517300000000001</c:v>
                </c:pt>
                <c:pt idx="1536" formatCode="#,##0.0;\(#,##0.0\);">
                  <c:v>10.536099999999999</c:v>
                </c:pt>
                <c:pt idx="1537" formatCode="#,##0.0;\(#,##0.0\);">
                  <c:v>10.5854</c:v>
                </c:pt>
                <c:pt idx="1538" formatCode="#,##0.0;\(#,##0.0\);">
                  <c:v>10.615</c:v>
                </c:pt>
                <c:pt idx="1539" formatCode="#,##0.0;\(#,##0.0\);">
                  <c:v>10.614800000000001</c:v>
                </c:pt>
                <c:pt idx="1540" formatCode="#,##0.0;\(#,##0.0\);">
                  <c:v>10.6172</c:v>
                </c:pt>
                <c:pt idx="1541" formatCode="#,##0.0;\(#,##0.0\);">
                  <c:v>10.6172</c:v>
                </c:pt>
                <c:pt idx="1542" formatCode="#,##0.0;\(#,##0.0\);">
                  <c:v>10.6158</c:v>
                </c:pt>
                <c:pt idx="1543" formatCode="#,##0.0;\(#,##0.0\);">
                  <c:v>10.547599999999999</c:v>
                </c:pt>
                <c:pt idx="1544" formatCode="#,##0.0;\(#,##0.0\);">
                  <c:v>10.6073</c:v>
                </c:pt>
                <c:pt idx="1545" formatCode="#,##0.0;\(#,##0.0\);">
                  <c:v>10.647399999999999</c:v>
                </c:pt>
                <c:pt idx="1546" formatCode="#,##0.0;\(#,##0.0\);">
                  <c:v>10.6363</c:v>
                </c:pt>
                <c:pt idx="1547" formatCode="#,##0.0;\(#,##0.0\);">
                  <c:v>10.656700000000001</c:v>
                </c:pt>
                <c:pt idx="1548" formatCode="#,##0.0;\(#,##0.0\);">
                  <c:v>10.588100000000001</c:v>
                </c:pt>
                <c:pt idx="1549" formatCode="#,##0.0;\(#,##0.0\);">
                  <c:v>10.585900000000001</c:v>
                </c:pt>
                <c:pt idx="1550" formatCode="#,##0.0;\(#,##0.0\);">
                  <c:v>10.431699999999999</c:v>
                </c:pt>
                <c:pt idx="1551" formatCode="#,##0.0;\(#,##0.0\);">
                  <c:v>10.4739</c:v>
                </c:pt>
                <c:pt idx="1552" formatCode="#,##0.0;\(#,##0.0\);">
                  <c:v>10.3222</c:v>
                </c:pt>
                <c:pt idx="1553" formatCode="#,##0.0;\(#,##0.0\);">
                  <c:v>10.2643</c:v>
                </c:pt>
                <c:pt idx="1554" formatCode="#,##0.0;\(#,##0.0\);">
                  <c:v>10.1866</c:v>
                </c:pt>
                <c:pt idx="1555" formatCode="#,##0.0;\(#,##0.0\);">
                  <c:v>10.3713</c:v>
                </c:pt>
                <c:pt idx="1556" formatCode="#,##0.0;\(#,##0.0\);">
                  <c:v>10.593500000000001</c:v>
                </c:pt>
                <c:pt idx="1557" formatCode="#,##0.0;\(#,##0.0\);">
                  <c:v>10.636799999999999</c:v>
                </c:pt>
                <c:pt idx="1558" formatCode="#,##0.0;\(#,##0.0\);">
                  <c:v>10.624700000000001</c:v>
                </c:pt>
                <c:pt idx="1559" formatCode="#,##0.0;\(#,##0.0\);">
                  <c:v>10.641299999999999</c:v>
                </c:pt>
                <c:pt idx="1560" formatCode="#,##0.0;\(#,##0.0\);">
                  <c:v>10.64</c:v>
                </c:pt>
                <c:pt idx="1561" formatCode="#,##0.0;\(#,##0.0\);">
                  <c:v>10.64</c:v>
                </c:pt>
                <c:pt idx="1562" formatCode="#,##0.0;\(#,##0.0\);">
                  <c:v>10.6715</c:v>
                </c:pt>
                <c:pt idx="1563" formatCode="#,##0.0;\(#,##0.0\);">
                  <c:v>10.6792</c:v>
                </c:pt>
                <c:pt idx="1564" formatCode="#,##0.0;\(#,##0.0\);">
                  <c:v>10.6325</c:v>
                </c:pt>
                <c:pt idx="1565" formatCode="#,##0.0;\(#,##0.0\);">
                  <c:v>10.5343</c:v>
                </c:pt>
                <c:pt idx="1566" formatCode="#,##0.0;\(#,##0.0\);">
                  <c:v>10.5343</c:v>
                </c:pt>
                <c:pt idx="1567" formatCode="#,##0.0;\(#,##0.0\);">
                  <c:v>10.5311</c:v>
                </c:pt>
                <c:pt idx="1568" formatCode="#,##0.0;\(#,##0.0\);">
                  <c:v>10.3591</c:v>
                </c:pt>
                <c:pt idx="1569" formatCode="#,##0.0;\(#,##0.0\);">
                  <c:v>10.276899999999999</c:v>
                </c:pt>
                <c:pt idx="1570" formatCode="#,##0.0;\(#,##0.0\);">
                  <c:v>10.3832</c:v>
                </c:pt>
                <c:pt idx="1571" formatCode="#,##0.0;\(#,##0.0\);">
                  <c:v>10.548299999999999</c:v>
                </c:pt>
                <c:pt idx="1572" formatCode="#,##0.0;\(#,##0.0\);">
                  <c:v>10.469099999999999</c:v>
                </c:pt>
                <c:pt idx="1573" formatCode="#,##0.0;\(#,##0.0\);">
                  <c:v>10.3935</c:v>
                </c:pt>
                <c:pt idx="1574" formatCode="#,##0.0;\(#,##0.0\);">
                  <c:v>10.3696</c:v>
                </c:pt>
                <c:pt idx="1575" formatCode="#,##0.0;\(#,##0.0\);">
                  <c:v>10.316000000000001</c:v>
                </c:pt>
                <c:pt idx="1576" formatCode="#,##0.0;\(#,##0.0\);">
                  <c:v>10.2308</c:v>
                </c:pt>
                <c:pt idx="1577" formatCode="#,##0.0;\(#,##0.0\);">
                  <c:v>10.352399999999999</c:v>
                </c:pt>
                <c:pt idx="1578" formatCode="#,##0.0;\(#,##0.0\);">
                  <c:v>10.352399999999999</c:v>
                </c:pt>
                <c:pt idx="1579" formatCode="#,##0.0;\(#,##0.0\);">
                  <c:v>10.3675</c:v>
                </c:pt>
                <c:pt idx="1580" formatCode="#,##0.0;\(#,##0.0\);">
                  <c:v>10.411300000000001</c:v>
                </c:pt>
                <c:pt idx="1581" formatCode="#,##0.0;\(#,##0.0\);">
                  <c:v>10.5532</c:v>
                </c:pt>
                <c:pt idx="1582" formatCode="#,##0.0;\(#,##0.0\);">
                  <c:v>10.5014</c:v>
                </c:pt>
                <c:pt idx="1583" formatCode="#,##0.0;\(#,##0.0\);">
                  <c:v>10.525499999999999</c:v>
                </c:pt>
                <c:pt idx="1584" formatCode="#,##0.0;\(#,##0.0\);">
                  <c:v>10.4049</c:v>
                </c:pt>
                <c:pt idx="1585" formatCode="#,##0.0;\(#,##0.0\);">
                  <c:v>10.279500000000001</c:v>
                </c:pt>
                <c:pt idx="1586" formatCode="#,##0.0;\(#,##0.0\);">
                  <c:v>10.366899999999999</c:v>
                </c:pt>
                <c:pt idx="1587" formatCode="#,##0.0;\(#,##0.0\);">
                  <c:v>10.247199999999999</c:v>
                </c:pt>
                <c:pt idx="1588" formatCode="#,##0.0;\(#,##0.0\);">
                  <c:v>10.365500000000001</c:v>
                </c:pt>
                <c:pt idx="1589" formatCode="#,##0.0;\(#,##0.0\);">
                  <c:v>10.4991</c:v>
                </c:pt>
                <c:pt idx="1590" formatCode="#,##0.0;\(#,##0.0\);">
                  <c:v>10.460100000000001</c:v>
                </c:pt>
                <c:pt idx="1591" formatCode="#,##0.0;\(#,##0.0\);">
                  <c:v>10.555099999999999</c:v>
                </c:pt>
                <c:pt idx="1592" formatCode="#,##0.0;\(#,##0.0\);">
                  <c:v>10.5228</c:v>
                </c:pt>
                <c:pt idx="1593" formatCode="#,##0.0;\(#,##0.0\);">
                  <c:v>10.482900000000001</c:v>
                </c:pt>
                <c:pt idx="1594" formatCode="#,##0.0;\(#,##0.0\);">
                  <c:v>10.5829</c:v>
                </c:pt>
                <c:pt idx="1595" formatCode="#,##0.0;\(#,##0.0\);">
                  <c:v>10.582599999999999</c:v>
                </c:pt>
                <c:pt idx="1596" formatCode="#,##0.0;\(#,##0.0\);">
                  <c:v>10.6751</c:v>
                </c:pt>
                <c:pt idx="1597" formatCode="#,##0.0;\(#,##0.0\);">
                  <c:v>10.7141</c:v>
                </c:pt>
                <c:pt idx="1598" formatCode="#,##0.0;\(#,##0.0\);">
                  <c:v>10.7141</c:v>
                </c:pt>
                <c:pt idx="1599" formatCode="#,##0.0;\(#,##0.0\);">
                  <c:v>10.7294</c:v>
                </c:pt>
                <c:pt idx="1600" formatCode="#,##0.0;\(#,##0.0\);">
                  <c:v>10.726100000000001</c:v>
                </c:pt>
                <c:pt idx="1601" formatCode="#,##0.0;\(#,##0.0\);">
                  <c:v>10.9876</c:v>
                </c:pt>
                <c:pt idx="1602" formatCode="#,##0.0;\(#,##0.0\);">
                  <c:v>11.0707</c:v>
                </c:pt>
                <c:pt idx="1603" formatCode="#,##0.0;\(#,##0.0\);">
                  <c:v>11.054600000000001</c:v>
                </c:pt>
                <c:pt idx="1604" formatCode="#,##0.0;\(#,##0.0\);">
                  <c:v>11.042899999999999</c:v>
                </c:pt>
                <c:pt idx="1605" formatCode="#,##0.0;\(#,##0.0\);">
                  <c:v>11.033200000000001</c:v>
                </c:pt>
                <c:pt idx="1606" formatCode="#,##0.0;\(#,##0.0\);">
                  <c:v>11.0837</c:v>
                </c:pt>
                <c:pt idx="1607" formatCode="#,##0.0;\(#,##0.0\);">
                  <c:v>11.0959</c:v>
                </c:pt>
                <c:pt idx="1608" formatCode="#,##0.0;\(#,##0.0\);">
                  <c:v>11.1052</c:v>
                </c:pt>
                <c:pt idx="1609" formatCode="#,##0.0;\(#,##0.0\);">
                  <c:v>11.059699999999999</c:v>
                </c:pt>
                <c:pt idx="1610" formatCode="#,##0.0;\(#,##0.0\);">
                  <c:v>11.017899999999999</c:v>
                </c:pt>
                <c:pt idx="1611" formatCode="#,##0.0;\(#,##0.0\);">
                  <c:v>11.030099999999999</c:v>
                </c:pt>
                <c:pt idx="1612" formatCode="#,##0.0;\(#,##0.0\);">
                  <c:v>10.8939</c:v>
                </c:pt>
                <c:pt idx="1613" formatCode="#,##0.0;\(#,##0.0\);">
                  <c:v>10.9322</c:v>
                </c:pt>
                <c:pt idx="1614" formatCode="#,##0.0;\(#,##0.0\);">
                  <c:v>10.765700000000001</c:v>
                </c:pt>
                <c:pt idx="1615" formatCode="#,##0.0;\(#,##0.0\);">
                  <c:v>10.747199999999999</c:v>
                </c:pt>
                <c:pt idx="1616" formatCode="#,##0.0;\(#,##0.0\);">
                  <c:v>10.8736</c:v>
                </c:pt>
                <c:pt idx="1617" formatCode="#,##0.0;\(#,##0.0\);">
                  <c:v>10.814299999999999</c:v>
                </c:pt>
                <c:pt idx="1618" formatCode="#,##0.0;\(#,##0.0\);">
                  <c:v>10.945600000000001</c:v>
                </c:pt>
                <c:pt idx="1619" formatCode="#,##0.0;\(#,##0.0\);">
                  <c:v>10.912800000000001</c:v>
                </c:pt>
                <c:pt idx="1620" formatCode="#,##0.0;\(#,##0.0\);">
                  <c:v>11.0328</c:v>
                </c:pt>
                <c:pt idx="1621" formatCode="#,##0.0;\(#,##0.0\);">
                  <c:v>10.984299999999999</c:v>
                </c:pt>
                <c:pt idx="1622" formatCode="#,##0.0;\(#,##0.0\);">
                  <c:v>11.072900000000001</c:v>
                </c:pt>
                <c:pt idx="1623" formatCode="#,##0.0;\(#,##0.0\);">
                  <c:v>11.03</c:v>
                </c:pt>
                <c:pt idx="1624" formatCode="#,##0.0;\(#,##0.0\);">
                  <c:v>10.968999999999999</c:v>
                </c:pt>
                <c:pt idx="1625" formatCode="#,##0.0;\(#,##0.0\);">
                  <c:v>10.828099999999999</c:v>
                </c:pt>
                <c:pt idx="1626" formatCode="#,##0.0;\(#,##0.0\);">
                  <c:v>10.805300000000001</c:v>
                </c:pt>
                <c:pt idx="1627" formatCode="#,##0.0;\(#,##0.0\);">
                  <c:v>10.828099999999999</c:v>
                </c:pt>
                <c:pt idx="1628" formatCode="#,##0.0;\(#,##0.0\);">
                  <c:v>10.946899999999999</c:v>
                </c:pt>
                <c:pt idx="1629" formatCode="#,##0.0;\(#,##0.0\);">
                  <c:v>10.8604</c:v>
                </c:pt>
                <c:pt idx="1630" formatCode="#,##0.0;\(#,##0.0\);">
                  <c:v>10.820600000000001</c:v>
                </c:pt>
                <c:pt idx="1631" formatCode="#,##0.0;\(#,##0.0\);">
                  <c:v>10.8559</c:v>
                </c:pt>
                <c:pt idx="1632" formatCode="#,##0.0;\(#,##0.0\);">
                  <c:v>10.8559</c:v>
                </c:pt>
                <c:pt idx="1633" formatCode="#,##0.0;\(#,##0.0\);">
                  <c:v>10.92</c:v>
                </c:pt>
                <c:pt idx="1634" formatCode="#,##0.0;\(#,##0.0\);">
                  <c:v>10.903</c:v>
                </c:pt>
                <c:pt idx="1635" formatCode="#,##0.0;\(#,##0.0\);">
                  <c:v>10.9292</c:v>
                </c:pt>
                <c:pt idx="1636" formatCode="#,##0.0;\(#,##0.0\);">
                  <c:v>10.972899999999999</c:v>
                </c:pt>
                <c:pt idx="1637" formatCode="#,##0.0;\(#,##0.0\);">
                  <c:v>11.0242</c:v>
                </c:pt>
                <c:pt idx="1638" formatCode="#,##0.0;\(#,##0.0\);">
                  <c:v>10.9788</c:v>
                </c:pt>
                <c:pt idx="1639" formatCode="#,##0.0;\(#,##0.0\);">
                  <c:v>10.9948</c:v>
                </c:pt>
                <c:pt idx="1640" formatCode="#,##0.0;\(#,##0.0\);">
                  <c:v>11.0457</c:v>
                </c:pt>
                <c:pt idx="1641" formatCode="#,##0.0;\(#,##0.0\);">
                  <c:v>11.038</c:v>
                </c:pt>
                <c:pt idx="1642" formatCode="#,##0.0;\(#,##0.0\);">
                  <c:v>10.925700000000001</c:v>
                </c:pt>
                <c:pt idx="1643" formatCode="#,##0.0;\(#,##0.0\);">
                  <c:v>11.016299999999999</c:v>
                </c:pt>
                <c:pt idx="1644" formatCode="#,##0.0;\(#,##0.0\);">
                  <c:v>11.0017</c:v>
                </c:pt>
                <c:pt idx="1645" formatCode="#,##0.0;\(#,##0.0\);">
                  <c:v>11.0517</c:v>
                </c:pt>
                <c:pt idx="1646" formatCode="#,##0.0;\(#,##0.0\);">
                  <c:v>11.0753</c:v>
                </c:pt>
                <c:pt idx="1647" formatCode="#,##0.0;\(#,##0.0\);">
                  <c:v>11.0977</c:v>
                </c:pt>
                <c:pt idx="1648" formatCode="#,##0.0;\(#,##0.0\);">
                  <c:v>11.0564</c:v>
                </c:pt>
                <c:pt idx="1649" formatCode="#,##0.0;\(#,##0.0\);">
                  <c:v>11.0839</c:v>
                </c:pt>
                <c:pt idx="1650" formatCode="#,##0.0;\(#,##0.0\);">
                  <c:v>11.047599999999999</c:v>
                </c:pt>
                <c:pt idx="1651" formatCode="#,##0.0;\(#,##0.0\);">
                  <c:v>10.946999999999999</c:v>
                </c:pt>
                <c:pt idx="1652" formatCode="#,##0.0;\(#,##0.0\);">
                  <c:v>11.054399999999999</c:v>
                </c:pt>
                <c:pt idx="1653" formatCode="#,##0.0;\(#,##0.0\);">
                  <c:v>11.083600000000001</c:v>
                </c:pt>
                <c:pt idx="1654" formatCode="#,##0.0;\(#,##0.0\);">
                  <c:v>10.9656</c:v>
                </c:pt>
                <c:pt idx="1655" formatCode="#,##0.0;\(#,##0.0\);">
                  <c:v>10.9217</c:v>
                </c:pt>
                <c:pt idx="1656" formatCode="#,##0.0;\(#,##0.0\);">
                  <c:v>10.9587</c:v>
                </c:pt>
                <c:pt idx="1657" formatCode="#,##0.0;\(#,##0.0\);">
                  <c:v>11.091200000000001</c:v>
                </c:pt>
                <c:pt idx="1658" formatCode="#,##0.0;\(#,##0.0\);">
                  <c:v>11.0418</c:v>
                </c:pt>
                <c:pt idx="1659" formatCode="#,##0.0;\(#,##0.0\);">
                  <c:v>11.012499999999999</c:v>
                </c:pt>
                <c:pt idx="1660" formatCode="#,##0.0;\(#,##0.0\);">
                  <c:v>11.3208</c:v>
                </c:pt>
                <c:pt idx="1661" formatCode="#,##0.0;\(#,##0.0\);">
                  <c:v>11.434799999999999</c:v>
                </c:pt>
                <c:pt idx="1662" formatCode="#,##0.0;\(#,##0.0\);">
                  <c:v>11.442600000000001</c:v>
                </c:pt>
                <c:pt idx="1663" formatCode="#,##0.0;\(#,##0.0\);">
                  <c:v>11.4696</c:v>
                </c:pt>
                <c:pt idx="1664" formatCode="#,##0.0;\(#,##0.0\);">
                  <c:v>11.478</c:v>
                </c:pt>
                <c:pt idx="1665" formatCode="#,##0.0;\(#,##0.0\);">
                  <c:v>11.470499999999999</c:v>
                </c:pt>
                <c:pt idx="1666" formatCode="#,##0.0;\(#,##0.0\);">
                  <c:v>11.509499999999999</c:v>
                </c:pt>
                <c:pt idx="1667" formatCode="#,##0.0;\(#,##0.0\);">
                  <c:v>11.4656</c:v>
                </c:pt>
                <c:pt idx="1668" formatCode="#,##0.0;\(#,##0.0\);">
                  <c:v>11.4656</c:v>
                </c:pt>
                <c:pt idx="1669" formatCode="#,##0.0;\(#,##0.0\);">
                  <c:v>11.3604</c:v>
                </c:pt>
                <c:pt idx="1670" formatCode="#,##0.0;\(#,##0.0\);">
                  <c:v>11.453799999999999</c:v>
                </c:pt>
                <c:pt idx="1671" formatCode="#,##0.0;\(#,##0.0\);">
                  <c:v>11.4474</c:v>
                </c:pt>
                <c:pt idx="1672" formatCode="#,##0.0;\(#,##0.0\);">
                  <c:v>11.383699999999999</c:v>
                </c:pt>
                <c:pt idx="1673" formatCode="#,##0.0;\(#,##0.0\);">
                  <c:v>11.4048</c:v>
                </c:pt>
                <c:pt idx="1674" formatCode="#,##0.0;\(#,##0.0\);">
                  <c:v>11.404400000000001</c:v>
                </c:pt>
                <c:pt idx="1675" formatCode="#,##0.0;\(#,##0.0\);">
                  <c:v>11.426299999999999</c:v>
                </c:pt>
                <c:pt idx="1676" formatCode="#,##0.0;\(#,##0.0\);">
                  <c:v>11.340400000000001</c:v>
                </c:pt>
                <c:pt idx="1677" formatCode="#,##0.0;\(#,##0.0\);">
                  <c:v>11.3248</c:v>
                </c:pt>
                <c:pt idx="1678" formatCode="#,##0.0;\(#,##0.0\);">
                  <c:v>11.2605</c:v>
                </c:pt>
                <c:pt idx="1679" formatCode="#,##0.0;\(#,##0.0\);">
                  <c:v>11.264900000000001</c:v>
                </c:pt>
                <c:pt idx="1680" formatCode="#,##0.0;\(#,##0.0\);">
                  <c:v>11.3857</c:v>
                </c:pt>
                <c:pt idx="1681" formatCode="#,##0.0;\(#,##0.0\);">
                  <c:v>11.4038</c:v>
                </c:pt>
                <c:pt idx="1682" formatCode="#,##0.0;\(#,##0.0\);">
                  <c:v>11.3294</c:v>
                </c:pt>
                <c:pt idx="1683" formatCode="#,##0.0;\(#,##0.0\);">
                  <c:v>11.2827</c:v>
                </c:pt>
                <c:pt idx="1684" formatCode="#,##0.0;\(#,##0.0\);">
                  <c:v>11.3398</c:v>
                </c:pt>
                <c:pt idx="1685" formatCode="#,##0.0;\(#,##0.0\);">
                  <c:v>11.3598</c:v>
                </c:pt>
                <c:pt idx="1686" formatCode="#,##0.0;\(#,##0.0\);">
                  <c:v>11.4597</c:v>
                </c:pt>
                <c:pt idx="1687" formatCode="#,##0.0;\(#,##0.0\);">
                  <c:v>11.4054</c:v>
                </c:pt>
                <c:pt idx="1688" formatCode="#,##0.0;\(#,##0.0\);">
                  <c:v>11.435600000000001</c:v>
                </c:pt>
                <c:pt idx="1689" formatCode="#,##0.0;\(#,##0.0\);">
                  <c:v>11.4427</c:v>
                </c:pt>
                <c:pt idx="1690" formatCode="#,##0.0;\(#,##0.0\);">
                  <c:v>11.367599999999999</c:v>
                </c:pt>
                <c:pt idx="1691" formatCode="#,##0.0;\(#,##0.0\);">
                  <c:v>11.337400000000001</c:v>
                </c:pt>
                <c:pt idx="1692" formatCode="#,##0.0;\(#,##0.0\);">
                  <c:v>11.333500000000001</c:v>
                </c:pt>
                <c:pt idx="1693" formatCode="#,##0.0;\(#,##0.0\);">
                  <c:v>11.1218</c:v>
                </c:pt>
                <c:pt idx="1694" formatCode="#,##0.0;\(#,##0.0\);">
                  <c:v>11.148099999999999</c:v>
                </c:pt>
                <c:pt idx="1695" formatCode="#,##0.0;\(#,##0.0\);">
                  <c:v>11.220700000000001</c:v>
                </c:pt>
                <c:pt idx="1696" formatCode="#,##0.0;\(#,##0.0\);">
                  <c:v>11.2158</c:v>
                </c:pt>
                <c:pt idx="1697" formatCode="#,##0.0;\(#,##0.0\);">
                  <c:v>11.2158</c:v>
                </c:pt>
                <c:pt idx="1698" formatCode="#,##0.0;\(#,##0.0\);">
                  <c:v>11.172000000000001</c:v>
                </c:pt>
                <c:pt idx="1699" formatCode="#,##0.0;\(#,##0.0\);">
                  <c:v>11.2324</c:v>
                </c:pt>
                <c:pt idx="1700" formatCode="#,##0.0;\(#,##0.0\);">
                  <c:v>11.065899999999999</c:v>
                </c:pt>
                <c:pt idx="1701" formatCode="#,##0.0;\(#,##0.0\);">
                  <c:v>11.091100000000001</c:v>
                </c:pt>
                <c:pt idx="1702" formatCode="#,##0.0;\(#,##0.0\);">
                  <c:v>11.2127</c:v>
                </c:pt>
                <c:pt idx="1703" formatCode="#,##0.0;\(#,##0.0\);">
                  <c:v>11.3232</c:v>
                </c:pt>
                <c:pt idx="1704" formatCode="#,##0.0;\(#,##0.0\);">
                  <c:v>11.3681</c:v>
                </c:pt>
                <c:pt idx="1705" formatCode="#,##0.0;\(#,##0.0\);">
                  <c:v>11.3604</c:v>
                </c:pt>
                <c:pt idx="1706" formatCode="#,##0.0;\(#,##0.0\);">
                  <c:v>11.441700000000001</c:v>
                </c:pt>
                <c:pt idx="1707" formatCode="#,##0.0;\(#,##0.0\);">
                  <c:v>11.452999999999999</c:v>
                </c:pt>
                <c:pt idx="1708" formatCode="#,##0.0;\(#,##0.0\);">
                  <c:v>11.459099999999999</c:v>
                </c:pt>
                <c:pt idx="1709" formatCode="#,##0.0;\(#,##0.0\);">
                  <c:v>11.4163</c:v>
                </c:pt>
                <c:pt idx="1710" formatCode="#,##0.0;\(#,##0.0\);">
                  <c:v>11.391999999999999</c:v>
                </c:pt>
                <c:pt idx="1711" formatCode="#,##0.0;\(#,##0.0\);">
                  <c:v>11.3348</c:v>
                </c:pt>
                <c:pt idx="1712" formatCode="#,##0.0;\(#,##0.0\);">
                  <c:v>11.226599999999999</c:v>
                </c:pt>
                <c:pt idx="1713" formatCode="#,##0.0;\(#,##0.0\);">
                  <c:v>11.168799999999999</c:v>
                </c:pt>
                <c:pt idx="1714" formatCode="#,##0.0;\(#,##0.0\);">
                  <c:v>11.2919</c:v>
                </c:pt>
                <c:pt idx="1715" formatCode="#,##0.0;\(#,##0.0\);">
                  <c:v>11.363099999999999</c:v>
                </c:pt>
                <c:pt idx="1716" formatCode="#,##0.0;\(#,##0.0\);">
                  <c:v>11.3634</c:v>
                </c:pt>
                <c:pt idx="1717" formatCode="#,##0.0;\(#,##0.0\);">
                  <c:v>11.340299999999999</c:v>
                </c:pt>
                <c:pt idx="1718" formatCode="#,##0.0;\(#,##0.0\);">
                  <c:v>11.313599999999999</c:v>
                </c:pt>
                <c:pt idx="1719" formatCode="#,##0.0;\(#,##0.0\);">
                  <c:v>11.2911</c:v>
                </c:pt>
                <c:pt idx="1720" formatCode="#,##0.0;\(#,##0.0\);">
                  <c:v>11.3225</c:v>
                </c:pt>
                <c:pt idx="1721" formatCode="#,##0.0;\(#,##0.0\);">
                  <c:v>11.244400000000001</c:v>
                </c:pt>
                <c:pt idx="1722" formatCode="#,##0.0;\(#,##0.0\);">
                  <c:v>11.2156</c:v>
                </c:pt>
                <c:pt idx="1723" formatCode="#,##0.0;\(#,##0.0\);">
                  <c:v>11.3408</c:v>
                </c:pt>
                <c:pt idx="1724" formatCode="#,##0.0;\(#,##0.0\);">
                  <c:v>11.244199999999999</c:v>
                </c:pt>
                <c:pt idx="1725" formatCode="#,##0.0;\(#,##0.0\);">
                  <c:v>11.6366</c:v>
                </c:pt>
                <c:pt idx="1726" formatCode="#,##0.0;\(#,##0.0\);">
                  <c:v>11.625400000000001</c:v>
                </c:pt>
                <c:pt idx="1727" formatCode="#,##0.0;\(#,##0.0\);">
                  <c:v>11.6648</c:v>
                </c:pt>
                <c:pt idx="1728" formatCode="#,##0.0;\(#,##0.0\);">
                  <c:v>11.720599999999999</c:v>
                </c:pt>
                <c:pt idx="1729" formatCode="#,##0.0;\(#,##0.0\);">
                  <c:v>11.6935</c:v>
                </c:pt>
                <c:pt idx="1730" formatCode="#,##0.0;\(#,##0.0\);">
                  <c:v>11.610300000000001</c:v>
                </c:pt>
                <c:pt idx="1731" formatCode="#,##0.0;\(#,##0.0\);">
                  <c:v>11.404400000000001</c:v>
                </c:pt>
                <c:pt idx="1732" formatCode="#,##0.0;\(#,##0.0\);">
                  <c:v>11.066000000000001</c:v>
                </c:pt>
                <c:pt idx="1733" formatCode="#,##0.0;\(#,##0.0\);">
                  <c:v>10.6829</c:v>
                </c:pt>
                <c:pt idx="1734" formatCode="#,##0.0;\(#,##0.0\);">
                  <c:v>10.5558</c:v>
                </c:pt>
                <c:pt idx="1735" formatCode="#,##0.0;\(#,##0.0\);">
                  <c:v>10.9185</c:v>
                </c:pt>
                <c:pt idx="1736" formatCode="#,##0.0;\(#,##0.0\);">
                  <c:v>11.151899999999999</c:v>
                </c:pt>
                <c:pt idx="1737" formatCode="#,##0.0;\(#,##0.0\);">
                  <c:v>11.1579</c:v>
                </c:pt>
                <c:pt idx="1738" formatCode="#,##0.0;\(#,##0.0\);">
                  <c:v>11.0762</c:v>
                </c:pt>
                <c:pt idx="1739" formatCode="#,##0.0;\(#,##0.0\);">
                  <c:v>10.7912</c:v>
                </c:pt>
                <c:pt idx="1740" formatCode="#,##0.0;\(#,##0.0\);">
                  <c:v>10.963900000000001</c:v>
                </c:pt>
                <c:pt idx="1741" formatCode="#,##0.0;\(#,##0.0\);">
                  <c:v>10.974500000000001</c:v>
                </c:pt>
                <c:pt idx="1742" formatCode="#,##0.0;\(#,##0.0\);">
                  <c:v>10.827400000000001</c:v>
                </c:pt>
                <c:pt idx="1743" formatCode="#,##0.0;\(#,##0.0\);">
                  <c:v>10.827400000000001</c:v>
                </c:pt>
                <c:pt idx="1744" formatCode="#,##0.0;\(#,##0.0\);">
                  <c:v>11.0642</c:v>
                </c:pt>
                <c:pt idx="1745" formatCode="#,##0.0;\(#,##0.0\);">
                  <c:v>10.9283</c:v>
                </c:pt>
                <c:pt idx="1746" formatCode="#,##0.0;\(#,##0.0\);">
                  <c:v>10.978899999999999</c:v>
                </c:pt>
                <c:pt idx="1747" formatCode="#,##0.0;\(#,##0.0\);">
                  <c:v>11.0215</c:v>
                </c:pt>
                <c:pt idx="1748" formatCode="#,##0.0;\(#,##0.0\);">
                  <c:v>10.9819</c:v>
                </c:pt>
                <c:pt idx="1749" formatCode="#,##0.0;\(#,##0.0\);">
                  <c:v>11.105600000000001</c:v>
                </c:pt>
                <c:pt idx="1750" formatCode="#,##0.0;\(#,##0.0\);">
                  <c:v>11.1906</c:v>
                </c:pt>
                <c:pt idx="1751" formatCode="#,##0.0;\(#,##0.0\);">
                  <c:v>11.1653</c:v>
                </c:pt>
                <c:pt idx="1752" formatCode="#,##0.0;\(#,##0.0\);">
                  <c:v>11.006600000000001</c:v>
                </c:pt>
                <c:pt idx="1753" formatCode="#,##0.0;\(#,##0.0\);">
                  <c:v>11.0304</c:v>
                </c:pt>
                <c:pt idx="1754" formatCode="#,##0.0;\(#,##0.0\);">
                  <c:v>10.911099999999999</c:v>
                </c:pt>
                <c:pt idx="1755" formatCode="#,##0.0;\(#,##0.0\);">
                  <c:v>10.891400000000001</c:v>
                </c:pt>
                <c:pt idx="1756" formatCode="#,##0.0;\(#,##0.0\);">
                  <c:v>10.859299999999999</c:v>
                </c:pt>
                <c:pt idx="1757" formatCode="#,##0.0;\(#,##0.0\);">
                  <c:v>10.857799999999999</c:v>
                </c:pt>
                <c:pt idx="1758" formatCode="#,##0.0;\(#,##0.0\);">
                  <c:v>10.6142</c:v>
                </c:pt>
                <c:pt idx="1759" formatCode="#,##0.0;\(#,##0.0\);">
                  <c:v>10.6256</c:v>
                </c:pt>
                <c:pt idx="1760" formatCode="#,##0.0;\(#,##0.0\);">
                  <c:v>10.8027</c:v>
                </c:pt>
                <c:pt idx="1761" formatCode="#,##0.0;\(#,##0.0\);">
                  <c:v>10.821300000000001</c:v>
                </c:pt>
                <c:pt idx="1762" formatCode="#,##0.0;\(#,##0.0\);">
                  <c:v>10.957000000000001</c:v>
                </c:pt>
                <c:pt idx="1763" formatCode="#,##0.0;\(#,##0.0\);">
                  <c:v>11.133900000000001</c:v>
                </c:pt>
                <c:pt idx="1764" formatCode="#,##0.0;\(#,##0.0\);">
                  <c:v>11.0977</c:v>
                </c:pt>
                <c:pt idx="1765" formatCode="#,##0.0;\(#,##0.0\);">
                  <c:v>11.175599999999999</c:v>
                </c:pt>
                <c:pt idx="1766" formatCode="#,##0.0;\(#,##0.0\);">
                  <c:v>11.2685</c:v>
                </c:pt>
                <c:pt idx="1767" formatCode="#,##0.0;\(#,##0.0\);">
                  <c:v>11.275700000000001</c:v>
                </c:pt>
                <c:pt idx="1768" formatCode="#,##0.0;\(#,##0.0\);">
                  <c:v>11.2883</c:v>
                </c:pt>
                <c:pt idx="1769" formatCode="#,##0.0;\(#,##0.0\);">
                  <c:v>11.220499999999999</c:v>
                </c:pt>
                <c:pt idx="1770" formatCode="#,##0.0;\(#,##0.0\);">
                  <c:v>11.1739</c:v>
                </c:pt>
                <c:pt idx="1771" formatCode="#,##0.0;\(#,##0.0\);">
                  <c:v>11.319900000000001</c:v>
                </c:pt>
                <c:pt idx="1772" formatCode="#,##0.0;\(#,##0.0\);">
                  <c:v>11.365500000000001</c:v>
                </c:pt>
                <c:pt idx="1773" formatCode="#,##0.0;\(#,##0.0\);">
                  <c:v>11.368600000000001</c:v>
                </c:pt>
                <c:pt idx="1774" formatCode="#,##0.0;\(#,##0.0\);">
                  <c:v>11.3544</c:v>
                </c:pt>
                <c:pt idx="1775" formatCode="#,##0.0;\(#,##0.0\);">
                  <c:v>11.295999999999999</c:v>
                </c:pt>
                <c:pt idx="1776" formatCode="#,##0.0;\(#,##0.0\);">
                  <c:v>11.461499999999999</c:v>
                </c:pt>
                <c:pt idx="1777" formatCode="#,##0.0;\(#,##0.0\);">
                  <c:v>11.5731</c:v>
                </c:pt>
                <c:pt idx="1778" formatCode="#,##0.0;\(#,##0.0\);">
                  <c:v>11.5535</c:v>
                </c:pt>
                <c:pt idx="1779" formatCode="#,##0.0;\(#,##0.0\);">
                  <c:v>11.5275</c:v>
                </c:pt>
                <c:pt idx="1780" formatCode="#,##0.0;\(#,##0.0\);">
                  <c:v>11.648</c:v>
                </c:pt>
                <c:pt idx="1781" formatCode="#,##0.0;\(#,##0.0\);">
                  <c:v>11.6434</c:v>
                </c:pt>
                <c:pt idx="1782" formatCode="#,##0.0;\(#,##0.0\);">
                  <c:v>11.5939</c:v>
                </c:pt>
                <c:pt idx="1783" formatCode="#,##0.0;\(#,##0.0\);">
                  <c:v>11.7135</c:v>
                </c:pt>
                <c:pt idx="1784" formatCode="#,##0.0;\(#,##0.0\);">
                  <c:v>11.7409</c:v>
                </c:pt>
                <c:pt idx="1785" formatCode="#,##0.0;\(#,##0.0\);">
                  <c:v>11.704000000000001</c:v>
                </c:pt>
                <c:pt idx="1786" formatCode="#,##0.0;\(#,##0.0\);">
                  <c:v>11.692299999999999</c:v>
                </c:pt>
                <c:pt idx="1787" formatCode="#,##0.0;\(#,##0.0\);">
                  <c:v>11.9709</c:v>
                </c:pt>
                <c:pt idx="1788" formatCode="#,##0.0;\(#,##0.0\);">
                  <c:v>11.855</c:v>
                </c:pt>
                <c:pt idx="1789" formatCode="#,##0.0;\(#,##0.0\);">
                  <c:v>11.873100000000001</c:v>
                </c:pt>
                <c:pt idx="1790" formatCode="#,##0.0;\(#,##0.0\);">
                  <c:v>11.840400000000001</c:v>
                </c:pt>
                <c:pt idx="1791" formatCode="#,##0.0;\(#,##0.0\);">
                  <c:v>11.707599999999999</c:v>
                </c:pt>
                <c:pt idx="1792" formatCode="#,##0.0;\(#,##0.0\);">
                  <c:v>11.5944</c:v>
                </c:pt>
                <c:pt idx="1793" formatCode="#,##0.0;\(#,##0.0\);">
                  <c:v>11.747400000000001</c:v>
                </c:pt>
                <c:pt idx="1794" formatCode="#,##0.0;\(#,##0.0\);">
                  <c:v>11.732900000000001</c:v>
                </c:pt>
                <c:pt idx="1795" formatCode="#,##0.0;\(#,##0.0\);">
                  <c:v>11.9039</c:v>
                </c:pt>
                <c:pt idx="1796" formatCode="#,##0.0;\(#,##0.0\);">
                  <c:v>11.897600000000001</c:v>
                </c:pt>
                <c:pt idx="1797" formatCode="#,##0.0;\(#,##0.0\);">
                  <c:v>11.9383</c:v>
                </c:pt>
                <c:pt idx="1798" formatCode="#,##0.0;\(#,##0.0\);">
                  <c:v>11.928699999999999</c:v>
                </c:pt>
                <c:pt idx="1799" formatCode="#,##0.0;\(#,##0.0\);">
                  <c:v>11.969799999999999</c:v>
                </c:pt>
                <c:pt idx="1800" formatCode="#,##0.0;\(#,##0.0\);">
                  <c:v>11.946999999999999</c:v>
                </c:pt>
                <c:pt idx="1801" formatCode="#,##0.0;\(#,##0.0\);">
                  <c:v>11.946999999999999</c:v>
                </c:pt>
                <c:pt idx="1802" formatCode="#,##0.0;\(#,##0.0\);">
                  <c:v>11.953200000000001</c:v>
                </c:pt>
                <c:pt idx="1803" formatCode="#,##0.0;\(#,##0.0\);">
                  <c:v>11.9034</c:v>
                </c:pt>
                <c:pt idx="1804" formatCode="#,##0.0;\(#,##0.0\);">
                  <c:v>12.012700000000001</c:v>
                </c:pt>
                <c:pt idx="1805" formatCode="#,##0.0;\(#,##0.0\);">
                  <c:v>11.9032</c:v>
                </c:pt>
                <c:pt idx="1806" formatCode="#,##0.0;\(#,##0.0\);">
                  <c:v>11.747199999999999</c:v>
                </c:pt>
                <c:pt idx="1807" formatCode="#,##0.0;\(#,##0.0\);">
                  <c:v>11.9589</c:v>
                </c:pt>
                <c:pt idx="1808" formatCode="#,##0.0;\(#,##0.0\);">
                  <c:v>11.8856</c:v>
                </c:pt>
                <c:pt idx="1809" formatCode="#,##0.0;\(#,##0.0\);">
                  <c:v>11.8177</c:v>
                </c:pt>
                <c:pt idx="1810" formatCode="#,##0.0;\(#,##0.0\);">
                  <c:v>11.737299999999999</c:v>
                </c:pt>
                <c:pt idx="1811" formatCode="#,##0.0;\(#,##0.0\);">
                  <c:v>11.7605</c:v>
                </c:pt>
                <c:pt idx="1812" formatCode="#,##0.0;\(#,##0.0\);">
                  <c:v>11.559799999999999</c:v>
                </c:pt>
                <c:pt idx="1813" formatCode="#,##0.0;\(#,##0.0\);">
                  <c:v>11.607799999999999</c:v>
                </c:pt>
                <c:pt idx="1814" formatCode="#,##0.0;\(#,##0.0\);">
                  <c:v>11.7159</c:v>
                </c:pt>
                <c:pt idx="1815" formatCode="#,##0.0;\(#,##0.0\);">
                  <c:v>11.875500000000001</c:v>
                </c:pt>
                <c:pt idx="1816" formatCode="#,##0.0;\(#,##0.0\);">
                  <c:v>11.7197</c:v>
                </c:pt>
                <c:pt idx="1817" formatCode="#,##0.0;\(#,##0.0\);">
                  <c:v>11.5365</c:v>
                </c:pt>
                <c:pt idx="1818" formatCode="#,##0.0;\(#,##0.0\);">
                  <c:v>11.5533</c:v>
                </c:pt>
                <c:pt idx="1819" formatCode="#,##0.0;\(#,##0.0\);">
                  <c:v>11.6426</c:v>
                </c:pt>
                <c:pt idx="1820" formatCode="#,##0.0;\(#,##0.0\);">
                  <c:v>11.769399999999999</c:v>
                </c:pt>
                <c:pt idx="1821" formatCode="#,##0.0;\(#,##0.0\);">
                  <c:v>11.7529</c:v>
                </c:pt>
                <c:pt idx="1822" formatCode="#,##0.0;\(#,##0.0\);">
                  <c:v>11.7529</c:v>
                </c:pt>
                <c:pt idx="1823" formatCode="#,##0.0;\(#,##0.0\);">
                  <c:v>11.730399999999999</c:v>
                </c:pt>
                <c:pt idx="1824" formatCode="#,##0.0;\(#,##0.0\);">
                  <c:v>11.8369</c:v>
                </c:pt>
                <c:pt idx="1825" formatCode="#,##0.0;\(#,##0.0\);">
                  <c:v>11.761799999999999</c:v>
                </c:pt>
                <c:pt idx="1826" formatCode="#,##0.0;\(#,##0.0\);">
                  <c:v>11.6646</c:v>
                </c:pt>
                <c:pt idx="1827" formatCode="#,##0.0;\(#,##0.0\);">
                  <c:v>11.6646</c:v>
                </c:pt>
                <c:pt idx="1828" formatCode="#,##0.0;\(#,##0.0\);">
                  <c:v>11.5092</c:v>
                </c:pt>
                <c:pt idx="1829" formatCode="#,##0.0;\(#,##0.0\);">
                  <c:v>11.538600000000001</c:v>
                </c:pt>
                <c:pt idx="1830" formatCode="#,##0.0;\(#,##0.0\);">
                  <c:v>11.4055</c:v>
                </c:pt>
                <c:pt idx="1831" formatCode="#,##0.0;\(#,##0.0\);">
                  <c:v>11.1699</c:v>
                </c:pt>
                <c:pt idx="1832" formatCode="#,##0.0;\(#,##0.0\);">
                  <c:v>11.064399999999999</c:v>
                </c:pt>
                <c:pt idx="1833" formatCode="#,##0.0;\(#,##0.0\);">
                  <c:v>11.0726</c:v>
                </c:pt>
                <c:pt idx="1834" formatCode="#,##0.0;\(#,##0.0\);">
                  <c:v>11.1478</c:v>
                </c:pt>
                <c:pt idx="1835" formatCode="#,##0.0;\(#,##0.0\);">
                  <c:v>10.9055</c:v>
                </c:pt>
                <c:pt idx="1836" formatCode="#,##0.0;\(#,##0.0\);">
                  <c:v>11.063700000000001</c:v>
                </c:pt>
                <c:pt idx="1837" formatCode="#,##0.0;\(#,##0.0\);">
                  <c:v>10.8568</c:v>
                </c:pt>
                <c:pt idx="1838" formatCode="#,##0.0;\(#,##0.0\);">
                  <c:v>10.8568</c:v>
                </c:pt>
                <c:pt idx="1839" formatCode="#,##0.0;\(#,##0.0\);">
                  <c:v>10.8598</c:v>
                </c:pt>
                <c:pt idx="1840" formatCode="#,##0.0;\(#,##0.0\);">
                  <c:v>10.749499999999999</c:v>
                </c:pt>
                <c:pt idx="1841" formatCode="#,##0.0;\(#,##0.0\);">
                  <c:v>10.7979</c:v>
                </c:pt>
                <c:pt idx="1842" formatCode="#,##0.0;\(#,##0.0\);">
                  <c:v>10.9879</c:v>
                </c:pt>
                <c:pt idx="1843" formatCode="#,##0.0;\(#,##0.0\);">
                  <c:v>10.8391</c:v>
                </c:pt>
                <c:pt idx="1844" formatCode="#,##0.0;\(#,##0.0\);">
                  <c:v>10.9724</c:v>
                </c:pt>
                <c:pt idx="1845" formatCode="#,##0.0;\(#,##0.0\);">
                  <c:v>10.8635</c:v>
                </c:pt>
                <c:pt idx="1846" formatCode="#,##0.0;\(#,##0.0\);">
                  <c:v>10.915699999999999</c:v>
                </c:pt>
                <c:pt idx="1847" formatCode="#,##0.0;\(#,##0.0\);">
                  <c:v>11.1515</c:v>
                </c:pt>
                <c:pt idx="1848" formatCode="#,##0.0;\(#,##0.0\);">
                  <c:v>11.134499999999999</c:v>
                </c:pt>
                <c:pt idx="1849" formatCode="#,##0.0;\(#,##0.0\);">
                  <c:v>10.9526</c:v>
                </c:pt>
                <c:pt idx="1850" formatCode="#,##0.0;\(#,##0.0\);">
                  <c:v>11.0001</c:v>
                </c:pt>
                <c:pt idx="1851" formatCode="#,##0.0;\(#,##0.0\);">
                  <c:v>11.014799999999999</c:v>
                </c:pt>
                <c:pt idx="1852" formatCode="#,##0.0;\(#,##0.0\);">
                  <c:v>10.8376</c:v>
                </c:pt>
                <c:pt idx="1853" formatCode="#,##0.0;\(#,##0.0\);">
                  <c:v>10.7049</c:v>
                </c:pt>
                <c:pt idx="1854" formatCode="#,##0.0;\(#,##0.0\);">
                  <c:v>10.6988</c:v>
                </c:pt>
                <c:pt idx="1855" formatCode="#,##0.0;\(#,##0.0\);">
                  <c:v>10.696999999999999</c:v>
                </c:pt>
                <c:pt idx="1856" formatCode="#,##0.0;\(#,##0.0\);">
                  <c:v>10.583299999999999</c:v>
                </c:pt>
                <c:pt idx="1857" formatCode="#,##0.0;\(#,##0.0\);">
                  <c:v>10.762</c:v>
                </c:pt>
                <c:pt idx="1858" formatCode="#,##0.0;\(#,##0.0\);">
                  <c:v>10.762</c:v>
                </c:pt>
                <c:pt idx="1859" formatCode="#,##0.0;\(#,##0.0\);">
                  <c:v>10.9236</c:v>
                </c:pt>
                <c:pt idx="1860" formatCode="#,##0.0;\(#,##0.0\);">
                  <c:v>11.1289</c:v>
                </c:pt>
                <c:pt idx="1861" formatCode="#,##0.0;\(#,##0.0\);">
                  <c:v>11.116</c:v>
                </c:pt>
                <c:pt idx="1862" formatCode="#,##0.0;\(#,##0.0\);">
                  <c:v>11.0542</c:v>
                </c:pt>
                <c:pt idx="1863" formatCode="#,##0.0;\(#,##0.0\);">
                  <c:v>11.2403</c:v>
                </c:pt>
                <c:pt idx="1864" formatCode="#,##0.0;\(#,##0.0\);">
                  <c:v>11.1029</c:v>
                </c:pt>
                <c:pt idx="1865" formatCode="#,##0.0;\(#,##0.0\);">
                  <c:v>11.3972</c:v>
                </c:pt>
                <c:pt idx="1866" formatCode="#,##0.0;\(#,##0.0\);">
                  <c:v>11.769600000000001</c:v>
                </c:pt>
                <c:pt idx="1867" formatCode="#,##0.0;\(#,##0.0\);">
                  <c:v>11.632099999999999</c:v>
                </c:pt>
                <c:pt idx="1868" formatCode="#,##0.0;\(#,##0.0\);">
                  <c:v>11.446099999999999</c:v>
                </c:pt>
                <c:pt idx="1869" formatCode="#,##0.0;\(#,##0.0\);">
                  <c:v>11.677899999999999</c:v>
                </c:pt>
                <c:pt idx="1870" formatCode="#,##0.0;\(#,##0.0\);">
                  <c:v>11.7203</c:v>
                </c:pt>
                <c:pt idx="1871" formatCode="#,##0.0;\(#,##0.0\);">
                  <c:v>11.7638</c:v>
                </c:pt>
                <c:pt idx="1872" formatCode="#,##0.0;\(#,##0.0\);">
                  <c:v>11.8035</c:v>
                </c:pt>
                <c:pt idx="1873" formatCode="#,##0.0;\(#,##0.0\);">
                  <c:v>11.805199999999999</c:v>
                </c:pt>
                <c:pt idx="1874" formatCode="#,##0.0;\(#,##0.0\);">
                  <c:v>11.6898</c:v>
                </c:pt>
                <c:pt idx="1875" formatCode="#,##0.0;\(#,##0.0\);">
                  <c:v>11.741099999999999</c:v>
                </c:pt>
                <c:pt idx="1876" formatCode="#,##0.0;\(#,##0.0\);">
                  <c:v>11.742900000000001</c:v>
                </c:pt>
                <c:pt idx="1877" formatCode="#,##0.0;\(#,##0.0\);">
                  <c:v>11.9102</c:v>
                </c:pt>
                <c:pt idx="1878" formatCode="#,##0.0;\(#,##0.0\);">
                  <c:v>11.8972</c:v>
                </c:pt>
                <c:pt idx="1879" formatCode="#,##0.0;\(#,##0.0\);">
                  <c:v>11.8781</c:v>
                </c:pt>
                <c:pt idx="1880" formatCode="#,##0.0;\(#,##0.0\);">
                  <c:v>11.936400000000001</c:v>
                </c:pt>
                <c:pt idx="1881" formatCode="#,##0.0;\(#,##0.0\);">
                  <c:v>12.005000000000001</c:v>
                </c:pt>
                <c:pt idx="1882" formatCode="#,##0.0;\(#,##0.0\);">
                  <c:v>12.050800000000001</c:v>
                </c:pt>
                <c:pt idx="1883" formatCode="#,##0.0;\(#,##0.0\);">
                  <c:v>12.0046</c:v>
                </c:pt>
                <c:pt idx="1884" formatCode="#,##0.0;\(#,##0.0\);">
                  <c:v>11.9955</c:v>
                </c:pt>
                <c:pt idx="1885" formatCode="#,##0.0;\(#,##0.0\);">
                  <c:v>11.9292</c:v>
                </c:pt>
                <c:pt idx="1886" formatCode="#,##0.0;\(#,##0.0\);">
                  <c:v>11.9261</c:v>
                </c:pt>
                <c:pt idx="1887" formatCode="#,##0.0;\(#,##0.0\);">
                  <c:v>11.9261</c:v>
                </c:pt>
                <c:pt idx="1888" formatCode="#,##0.0;\(#,##0.0\);">
                  <c:v>11.934200000000001</c:v>
                </c:pt>
                <c:pt idx="1889" formatCode="#,##0.0;\(#,##0.0\);">
                  <c:v>12.026</c:v>
                </c:pt>
                <c:pt idx="1890" formatCode="#,##0.0;\(#,##0.0\);">
                  <c:v>12.0764</c:v>
                </c:pt>
                <c:pt idx="1891" formatCode="#,##0.0;\(#,##0.0\);">
                  <c:v>12.0548</c:v>
                </c:pt>
                <c:pt idx="1892" formatCode="#,##0.0;\(#,##0.0\);">
                  <c:v>12.1214</c:v>
                </c:pt>
                <c:pt idx="1893" formatCode="#,##0.0;\(#,##0.0\);">
                  <c:v>12.090999999999999</c:v>
                </c:pt>
                <c:pt idx="1894" formatCode="#,##0.0;\(#,##0.0\);">
                  <c:v>11.9839</c:v>
                </c:pt>
                <c:pt idx="1895" formatCode="#,##0.0;\(#,##0.0\);">
                  <c:v>12.0937</c:v>
                </c:pt>
                <c:pt idx="1896" formatCode="#,##0.0;\(#,##0.0\);">
                  <c:v>11.967499999999999</c:v>
                </c:pt>
                <c:pt idx="1897" formatCode="#,##0.0;\(#,##0.0\);">
                  <c:v>11.996600000000001</c:v>
                </c:pt>
                <c:pt idx="1898" formatCode="#,##0.0;\(#,##0.0\);">
                  <c:v>11.9665</c:v>
                </c:pt>
                <c:pt idx="1899" formatCode="#,##0.0;\(#,##0.0\);">
                  <c:v>12.067299999999999</c:v>
                </c:pt>
                <c:pt idx="1900" formatCode="#,##0.0;\(#,##0.0\);">
                  <c:v>12.173</c:v>
                </c:pt>
                <c:pt idx="1901" formatCode="#,##0.0;\(#,##0.0\);">
                  <c:v>12.174899999999999</c:v>
                </c:pt>
                <c:pt idx="1902" formatCode="#,##0.0;\(#,##0.0\);">
                  <c:v>12.164400000000001</c:v>
                </c:pt>
                <c:pt idx="1903" formatCode="#,##0.0;\(#,##0.0\);">
                  <c:v>12.2447</c:v>
                </c:pt>
                <c:pt idx="1904" formatCode="#,##0.0;\(#,##0.0\);">
                  <c:v>12.277699999999999</c:v>
                </c:pt>
                <c:pt idx="1905" formatCode="#,##0.0;\(#,##0.0\);">
                  <c:v>12.2859</c:v>
                </c:pt>
                <c:pt idx="1906" formatCode="#,##0.0;\(#,##0.0\);">
                  <c:v>12.2301</c:v>
                </c:pt>
                <c:pt idx="1907" formatCode="#,##0.0;\(#,##0.0\);">
                  <c:v>12.230600000000001</c:v>
                </c:pt>
                <c:pt idx="1908" formatCode="#,##0.0;\(#,##0.0\);">
                  <c:v>12.2158</c:v>
                </c:pt>
                <c:pt idx="1909" formatCode="#,##0.0;\(#,##0.0\);">
                  <c:v>12.235799999999999</c:v>
                </c:pt>
                <c:pt idx="1910" formatCode="#,##0.0;\(#,##0.0\);">
                  <c:v>12.253399999999999</c:v>
                </c:pt>
                <c:pt idx="1911" formatCode="#,##0.0;\(#,##0.0\);">
                  <c:v>12.1532</c:v>
                </c:pt>
                <c:pt idx="1912" formatCode="#,##0.0;\(#,##0.0\);">
                  <c:v>12.099500000000001</c:v>
                </c:pt>
                <c:pt idx="1913" formatCode="#,##0.0;\(#,##0.0\);">
                  <c:v>12.182</c:v>
                </c:pt>
                <c:pt idx="1914" formatCode="#,##0.0;\(#,##0.0\);">
                  <c:v>12.0928</c:v>
                </c:pt>
                <c:pt idx="1915" formatCode="#,##0.0;\(#,##0.0\);">
                  <c:v>12.014099999999999</c:v>
                </c:pt>
                <c:pt idx="1916" formatCode="#,##0.0;\(#,##0.0\);">
                  <c:v>12.0465</c:v>
                </c:pt>
                <c:pt idx="1917" formatCode="#,##0.0;\(#,##0.0\);">
                  <c:v>12.041600000000001</c:v>
                </c:pt>
                <c:pt idx="1918" formatCode="#,##0.0;\(#,##0.0\);">
                  <c:v>12.090199999999999</c:v>
                </c:pt>
                <c:pt idx="1919" formatCode="#,##0.0;\(#,##0.0\);">
                  <c:v>12.2256</c:v>
                </c:pt>
                <c:pt idx="1920" formatCode="#,##0.0;\(#,##0.0\);">
                  <c:v>12.125</c:v>
                </c:pt>
                <c:pt idx="1921" formatCode="#,##0.0;\(#,##0.0\);">
                  <c:v>12.1326</c:v>
                </c:pt>
                <c:pt idx="1922" formatCode="#,##0.0;\(#,##0.0\);">
                  <c:v>12.038399999999999</c:v>
                </c:pt>
                <c:pt idx="1923" formatCode="#,##0.0;\(#,##0.0\);">
                  <c:v>12.1403</c:v>
                </c:pt>
                <c:pt idx="1924" formatCode="#,##0.0;\(#,##0.0\);">
                  <c:v>12.0387</c:v>
                </c:pt>
                <c:pt idx="1925" formatCode="#,##0.0;\(#,##0.0\);">
                  <c:v>12.020899999999999</c:v>
                </c:pt>
                <c:pt idx="1926" formatCode="#,##0.0;\(#,##0.0\);">
                  <c:v>11.990600000000001</c:v>
                </c:pt>
                <c:pt idx="1927" formatCode="#,##0.0;\(#,##0.0\);">
                  <c:v>12.033200000000001</c:v>
                </c:pt>
                <c:pt idx="1928" formatCode="#,##0.0;\(#,##0.0\);">
                  <c:v>12.012600000000001</c:v>
                </c:pt>
                <c:pt idx="1929" formatCode="#,##0.0;\(#,##0.0\);">
                  <c:v>12.154299999999999</c:v>
                </c:pt>
                <c:pt idx="1930" formatCode="#,##0.0;\(#,##0.0\);">
                  <c:v>12.235900000000001</c:v>
                </c:pt>
                <c:pt idx="1931" formatCode="#,##0.0;\(#,##0.0\);">
                  <c:v>12.233599999999999</c:v>
                </c:pt>
                <c:pt idx="1932" formatCode="#,##0.0;\(#,##0.0\);">
                  <c:v>12.2788</c:v>
                </c:pt>
                <c:pt idx="1933" formatCode="#,##0.0;\(#,##0.0\);">
                  <c:v>12.2788</c:v>
                </c:pt>
                <c:pt idx="1934" formatCode="#,##0.0;\(#,##0.0\);">
                  <c:v>12.2697</c:v>
                </c:pt>
                <c:pt idx="1935" formatCode="#,##0.0;\(#,##0.0\);">
                  <c:v>12.281499999999999</c:v>
                </c:pt>
                <c:pt idx="1936" formatCode="#,##0.0;\(#,##0.0\);">
                  <c:v>12.323399999999999</c:v>
                </c:pt>
                <c:pt idx="1937" formatCode="#,##0.0;\(#,##0.0\);">
                  <c:v>12.2814</c:v>
                </c:pt>
                <c:pt idx="1938" formatCode="#,##0.0;\(#,##0.0\);">
                  <c:v>12.3337</c:v>
                </c:pt>
                <c:pt idx="1939" formatCode="#,##0.0;\(#,##0.0\);">
                  <c:v>12.348699999999999</c:v>
                </c:pt>
                <c:pt idx="1940" formatCode="#,##0.0;\(#,##0.0\);">
                  <c:v>12.384600000000001</c:v>
                </c:pt>
                <c:pt idx="1941" formatCode="#,##0.0;\(#,##0.0\);">
                  <c:v>12.3673</c:v>
                </c:pt>
                <c:pt idx="1942" formatCode="#,##0.0;\(#,##0.0\);">
                  <c:v>12.2676</c:v>
                </c:pt>
                <c:pt idx="1943" formatCode="#,##0.0;\(#,##0.0\);">
                  <c:v>12.181100000000001</c:v>
                </c:pt>
                <c:pt idx="1944" formatCode="#,##0.0;\(#,##0.0\);">
                  <c:v>12.162100000000001</c:v>
                </c:pt>
                <c:pt idx="1945" formatCode="#,##0.0;\(#,##0.0\);">
                  <c:v>12.1402</c:v>
                </c:pt>
                <c:pt idx="1946" formatCode="#,##0.0;\(#,##0.0\);">
                  <c:v>12.173299999999999</c:v>
                </c:pt>
                <c:pt idx="1947" formatCode="#,##0.0;\(#,##0.0\);">
                  <c:v>12.1388</c:v>
                </c:pt>
                <c:pt idx="1948" formatCode="#,##0.0;\(#,##0.0\);">
                  <c:v>12.1591</c:v>
                </c:pt>
                <c:pt idx="1949" formatCode="#,##0.0;\(#,##0.0\);">
                  <c:v>12.1877</c:v>
                </c:pt>
                <c:pt idx="1950" formatCode="#,##0.0;\(#,##0.0\);">
                  <c:v>12.1717</c:v>
                </c:pt>
                <c:pt idx="1951" formatCode="#,##0.0;\(#,##0.0\);">
                  <c:v>12.3131</c:v>
                </c:pt>
                <c:pt idx="1952" formatCode="#,##0.0;\(#,##0.0\);">
                  <c:v>11.928599999999999</c:v>
                </c:pt>
                <c:pt idx="1953" formatCode="#,##0.0;\(#,##0.0\);">
                  <c:v>11.742900000000001</c:v>
                </c:pt>
                <c:pt idx="1954" formatCode="#,##0.0;\(#,##0.0\);">
                  <c:v>11.923299999999999</c:v>
                </c:pt>
                <c:pt idx="1955" formatCode="#,##0.0;\(#,##0.0\);">
                  <c:v>12.0992</c:v>
                </c:pt>
                <c:pt idx="1956" formatCode="#,##0.0;\(#,##0.0\);">
                  <c:v>12.2424</c:v>
                </c:pt>
                <c:pt idx="1957" formatCode="#,##0.0;\(#,##0.0\);">
                  <c:v>12.266500000000001</c:v>
                </c:pt>
                <c:pt idx="1958" formatCode="#,##0.0;\(#,##0.0\);">
                  <c:v>12.266500000000001</c:v>
                </c:pt>
                <c:pt idx="1959" formatCode="#,##0.0;\(#,##0.0\);">
                  <c:v>12.1934</c:v>
                </c:pt>
                <c:pt idx="1960" formatCode="#,##0.0;\(#,##0.0\);">
                  <c:v>12.244199999999999</c:v>
                </c:pt>
                <c:pt idx="1961" formatCode="#,##0.0;\(#,##0.0\);">
                  <c:v>12.234999999999999</c:v>
                </c:pt>
                <c:pt idx="1962" formatCode="#,##0.0;\(#,##0.0\);">
                  <c:v>12.3973</c:v>
                </c:pt>
                <c:pt idx="1963" formatCode="#,##0.0;\(#,##0.0\);">
                  <c:v>12.434100000000001</c:v>
                </c:pt>
                <c:pt idx="1964" formatCode="#,##0.0;\(#,##0.0\);">
                  <c:v>12.5101</c:v>
                </c:pt>
                <c:pt idx="1965" formatCode="#,##0.0;\(#,##0.0\);">
                  <c:v>12.5116</c:v>
                </c:pt>
                <c:pt idx="1966" formatCode="#,##0.0;\(#,##0.0\);">
                  <c:v>12.569000000000001</c:v>
                </c:pt>
                <c:pt idx="1967" formatCode="#,##0.0;\(#,##0.0\);">
                  <c:v>12.5588</c:v>
                </c:pt>
                <c:pt idx="1968" formatCode="#,##0.0;\(#,##0.0\);">
                  <c:v>12.584899999999999</c:v>
                </c:pt>
                <c:pt idx="1969" formatCode="#,##0.0;\(#,##0.0\);">
                  <c:v>12.569100000000001</c:v>
                </c:pt>
                <c:pt idx="1970" formatCode="#,##0.0;\(#,##0.0\);">
                  <c:v>12.616</c:v>
                </c:pt>
                <c:pt idx="1971" formatCode="#,##0.0;\(#,##0.0\);">
                  <c:v>12.5763</c:v>
                </c:pt>
                <c:pt idx="1972" formatCode="#,##0.0;\(#,##0.0\);">
                  <c:v>12.626899999999999</c:v>
                </c:pt>
                <c:pt idx="1973" formatCode="#,##0.0;\(#,##0.0\);">
                  <c:v>12.5937</c:v>
                </c:pt>
                <c:pt idx="1974" formatCode="#,##0.0;\(#,##0.0\);">
                  <c:v>12.597300000000001</c:v>
                </c:pt>
                <c:pt idx="1975" formatCode="#,##0.0;\(#,##0.0\);">
                  <c:v>12.583500000000001</c:v>
                </c:pt>
                <c:pt idx="1976" formatCode="#,##0.0;\(#,##0.0\);">
                  <c:v>12.601100000000001</c:v>
                </c:pt>
                <c:pt idx="1977" formatCode="#,##0.0;\(#,##0.0\);">
                  <c:v>12.619</c:v>
                </c:pt>
                <c:pt idx="1978" formatCode="#,##0.0;\(#,##0.0\);">
                  <c:v>12.6067</c:v>
                </c:pt>
                <c:pt idx="1979" formatCode="#,##0.0;\(#,##0.0\);">
                  <c:v>12.5366</c:v>
                </c:pt>
                <c:pt idx="1980" formatCode="#,##0.0;\(#,##0.0\);">
                  <c:v>12.5709</c:v>
                </c:pt>
                <c:pt idx="1981" formatCode="#,##0.0;\(#,##0.0\);">
                  <c:v>12.724399999999999</c:v>
                </c:pt>
                <c:pt idx="1982" formatCode="#,##0.0;\(#,##0.0\);">
                  <c:v>12.7652</c:v>
                </c:pt>
                <c:pt idx="1983" formatCode="#,##0.0;\(#,##0.0\);">
                  <c:v>12.7803</c:v>
                </c:pt>
                <c:pt idx="1984" formatCode="#,##0.0;\(#,##0.0\);">
                  <c:v>12.7852</c:v>
                </c:pt>
                <c:pt idx="1985" formatCode="#,##0.0;\(#,##0.0\);">
                  <c:v>12.7546</c:v>
                </c:pt>
                <c:pt idx="1986" formatCode="#,##0.0;\(#,##0.0\);">
                  <c:v>12.814500000000001</c:v>
                </c:pt>
                <c:pt idx="1987" formatCode="#,##0.0;\(#,##0.0\);">
                  <c:v>12.8049</c:v>
                </c:pt>
                <c:pt idx="1988" formatCode="#,##0.0;\(#,##0.0\);">
                  <c:v>12.837400000000001</c:v>
                </c:pt>
                <c:pt idx="1989" formatCode="#,##0.0;\(#,##0.0\);">
                  <c:v>12.7746</c:v>
                </c:pt>
                <c:pt idx="1990" formatCode="#,##0.0;\(#,##0.0\);">
                  <c:v>12.8215</c:v>
                </c:pt>
                <c:pt idx="1991" formatCode="#,##0.0;\(#,##0.0\);">
                  <c:v>12.8424</c:v>
                </c:pt>
                <c:pt idx="1992" formatCode="#,##0.0;\(#,##0.0\);">
                  <c:v>12.807</c:v>
                </c:pt>
                <c:pt idx="1993" formatCode="#,##0.0;\(#,##0.0\);">
                  <c:v>12.801500000000001</c:v>
                </c:pt>
                <c:pt idx="1994" formatCode="#,##0.0;\(#,##0.0\);">
                  <c:v>12.8255</c:v>
                </c:pt>
                <c:pt idx="1995" formatCode="#,##0.0;\(#,##0.0\);">
                  <c:v>12.7658</c:v>
                </c:pt>
                <c:pt idx="1996" formatCode="#,##0.0;\(#,##0.0\);">
                  <c:v>12.7464</c:v>
                </c:pt>
                <c:pt idx="1997" formatCode="#,##0.0;\(#,##0.0\);">
                  <c:v>12.7296</c:v>
                </c:pt>
                <c:pt idx="1998" formatCode="#,##0.0;\(#,##0.0\);">
                  <c:v>12.787800000000001</c:v>
                </c:pt>
                <c:pt idx="1999" formatCode="#,##0.0;\(#,##0.0\);">
                  <c:v>12.7631</c:v>
                </c:pt>
                <c:pt idx="2000" formatCode="#,##0.0;\(#,##0.0\);">
                  <c:v>12.7378</c:v>
                </c:pt>
                <c:pt idx="2001" formatCode="#,##0.0;\(#,##0.0\);">
                  <c:v>12.745699999999999</c:v>
                </c:pt>
                <c:pt idx="2002" formatCode="#,##0.0;\(#,##0.0\);">
                  <c:v>12.792299999999999</c:v>
                </c:pt>
                <c:pt idx="2003" formatCode="#,##0.0;\(#,##0.0\);">
                  <c:v>12.792400000000001</c:v>
                </c:pt>
                <c:pt idx="2004" formatCode="#,##0.0;\(#,##0.0\);">
                  <c:v>12.829800000000001</c:v>
                </c:pt>
                <c:pt idx="2005" formatCode="#,##0.0;\(#,##0.0\);">
                  <c:v>12.8278</c:v>
                </c:pt>
                <c:pt idx="2006" formatCode="#,##0.0;\(#,##0.0\);">
                  <c:v>12.8063</c:v>
                </c:pt>
                <c:pt idx="2007" formatCode="#,##0.0;\(#,##0.0\);">
                  <c:v>12.5334</c:v>
                </c:pt>
                <c:pt idx="2008" formatCode="#,##0.0;\(#,##0.0\);">
                  <c:v>12.6953</c:v>
                </c:pt>
                <c:pt idx="2009" formatCode="#,##0.0;\(#,##0.0\);">
                  <c:v>12.5314</c:v>
                </c:pt>
                <c:pt idx="2010" formatCode="#,##0.0;\(#,##0.0\);">
                  <c:v>12.525</c:v>
                </c:pt>
                <c:pt idx="2011" formatCode="#,##0.0;\(#,##0.0\);">
                  <c:v>12.635</c:v>
                </c:pt>
                <c:pt idx="2012" formatCode="#,##0.0;\(#,##0.0\);">
                  <c:v>12.593400000000001</c:v>
                </c:pt>
                <c:pt idx="2013" formatCode="#,##0.0;\(#,##0.0\);">
                  <c:v>12.551299999999999</c:v>
                </c:pt>
                <c:pt idx="2014" formatCode="#,##0.0;\(#,##0.0\);">
                  <c:v>12.554600000000001</c:v>
                </c:pt>
                <c:pt idx="2015" formatCode="#,##0.0;\(#,##0.0\);">
                  <c:v>12.6737</c:v>
                </c:pt>
                <c:pt idx="2016" formatCode="#,##0.0;\(#,##0.0\);">
                  <c:v>12.744899999999999</c:v>
                </c:pt>
                <c:pt idx="2017" formatCode="#,##0.0;\(#,##0.0\);">
                  <c:v>12.6843</c:v>
                </c:pt>
                <c:pt idx="2018" formatCode="#,##0.0;\(#,##0.0\);">
                  <c:v>12.5907</c:v>
                </c:pt>
                <c:pt idx="2019" formatCode="#,##0.0;\(#,##0.0\);">
                  <c:v>12.661300000000001</c:v>
                </c:pt>
                <c:pt idx="2020" formatCode="#,##0.0;\(#,##0.0\);">
                  <c:v>12.7196</c:v>
                </c:pt>
                <c:pt idx="2021" formatCode="#,##0.0;\(#,##0.0\);">
                  <c:v>12.619</c:v>
                </c:pt>
                <c:pt idx="2022" formatCode="#,##0.0;\(#,##0.0\);">
                  <c:v>12.7064</c:v>
                </c:pt>
                <c:pt idx="2023" formatCode="#,##0.0;\(#,##0.0\);">
                  <c:v>12.6706</c:v>
                </c:pt>
                <c:pt idx="2024" formatCode="#,##0.0;\(#,##0.0\);">
                  <c:v>12.613899999999999</c:v>
                </c:pt>
                <c:pt idx="2025" formatCode="#,##0.0;\(#,##0.0\);">
                  <c:v>12.661099999999999</c:v>
                </c:pt>
                <c:pt idx="2026" formatCode="#,##0.0;\(#,##0.0\);">
                  <c:v>12.666399999999999</c:v>
                </c:pt>
                <c:pt idx="2027" formatCode="#,##0.0;\(#,##0.0\);">
                  <c:v>12.6305</c:v>
                </c:pt>
                <c:pt idx="2028" formatCode="#,##0.0;\(#,##0.0\);">
                  <c:v>12.6868</c:v>
                </c:pt>
                <c:pt idx="2029" formatCode="#,##0.0;\(#,##0.0\);">
                  <c:v>12.549300000000001</c:v>
                </c:pt>
                <c:pt idx="2030" formatCode="#,##0.0;\(#,##0.0\);">
                  <c:v>12.561400000000001</c:v>
                </c:pt>
                <c:pt idx="2031" formatCode="#,##0.0;\(#,##0.0\);">
                  <c:v>12.5276</c:v>
                </c:pt>
                <c:pt idx="2032" formatCode="#,##0.0;\(#,##0.0\);">
                  <c:v>12.5298</c:v>
                </c:pt>
                <c:pt idx="2033" formatCode="#,##0.0;\(#,##0.0\);">
                  <c:v>12.4971</c:v>
                </c:pt>
                <c:pt idx="2034" formatCode="#,##0.0;\(#,##0.0\);">
                  <c:v>12.564</c:v>
                </c:pt>
                <c:pt idx="2035" formatCode="#,##0.0;\(#,##0.0\);">
                  <c:v>12.587899999999999</c:v>
                </c:pt>
                <c:pt idx="2036" formatCode="#,##0.0;\(#,##0.0\);">
                  <c:v>12.5722</c:v>
                </c:pt>
                <c:pt idx="2037" formatCode="#,##0.0;\(#,##0.0\);">
                  <c:v>12.571199999999999</c:v>
                </c:pt>
                <c:pt idx="2038" formatCode="#,##0.0;\(#,##0.0\);">
                  <c:v>12.6218</c:v>
                </c:pt>
                <c:pt idx="2039" formatCode="#,##0.0;\(#,##0.0\);">
                  <c:v>12.58</c:v>
                </c:pt>
                <c:pt idx="2040" formatCode="#,##0.0;\(#,##0.0\);">
                  <c:v>12.561</c:v>
                </c:pt>
                <c:pt idx="2041" formatCode="#,##0.0;\(#,##0.0\);">
                  <c:v>12.5284</c:v>
                </c:pt>
                <c:pt idx="2042" formatCode="#,##0.0;\(#,##0.0\);">
                  <c:v>12.4946</c:v>
                </c:pt>
                <c:pt idx="2043" formatCode="#,##0.0;\(#,##0.0\);">
                  <c:v>12.4932</c:v>
                </c:pt>
                <c:pt idx="2044" formatCode="#,##0.0;\(#,##0.0\);">
                  <c:v>12.4171</c:v>
                </c:pt>
                <c:pt idx="2045" formatCode="#,##0.0;\(#,##0.0\);">
                  <c:v>12.338900000000001</c:v>
                </c:pt>
                <c:pt idx="2046" formatCode="#,##0.0;\(#,##0.0\);">
                  <c:v>11.887</c:v>
                </c:pt>
                <c:pt idx="2047" formatCode="#,##0.0;\(#,##0.0\);">
                  <c:v>11.8283</c:v>
                </c:pt>
                <c:pt idx="2048" formatCode="#,##0.0;\(#,##0.0\);">
                  <c:v>12.0982</c:v>
                </c:pt>
                <c:pt idx="2049" formatCode="#,##0.0;\(#,##0.0\);">
                  <c:v>12.1593</c:v>
                </c:pt>
                <c:pt idx="2050" formatCode="#,##0.0;\(#,##0.0\);">
                  <c:v>12.278499999999999</c:v>
                </c:pt>
                <c:pt idx="2051" formatCode="#,##0.0;\(#,##0.0\);">
                  <c:v>12.319900000000001</c:v>
                </c:pt>
                <c:pt idx="2052" formatCode="#,##0.0;\(#,##0.0\);">
                  <c:v>12.2995</c:v>
                </c:pt>
                <c:pt idx="2053" formatCode="#,##0.0;\(#,##0.0\);">
                  <c:v>12.300599999999999</c:v>
                </c:pt>
                <c:pt idx="2054" formatCode="#,##0.0;\(#,##0.0\);">
                  <c:v>12.3818</c:v>
                </c:pt>
                <c:pt idx="2055" formatCode="#,##0.0;\(#,##0.0\);">
                  <c:v>12.373699999999999</c:v>
                </c:pt>
                <c:pt idx="2056" formatCode="#,##0.0;\(#,##0.0\);">
                  <c:v>12.4252</c:v>
                </c:pt>
                <c:pt idx="2057" formatCode="#,##0.0;\(#,##0.0\);">
                  <c:v>12.3995</c:v>
                </c:pt>
                <c:pt idx="2058" formatCode="#,##0.0;\(#,##0.0\);">
                  <c:v>12.4785</c:v>
                </c:pt>
                <c:pt idx="2059" formatCode="#,##0.0;\(#,##0.0\);">
                  <c:v>12.510999999999999</c:v>
                </c:pt>
                <c:pt idx="2060" formatCode="#,##0.0;\(#,##0.0\);">
                  <c:v>12.498100000000001</c:v>
                </c:pt>
                <c:pt idx="2061" formatCode="#,##0.0;\(#,##0.0\);">
                  <c:v>12.498100000000001</c:v>
                </c:pt>
                <c:pt idx="2062" formatCode="#,##0.0;\(#,##0.0\);">
                  <c:v>12.541</c:v>
                </c:pt>
                <c:pt idx="2063" formatCode="#,##0.0;\(#,##0.0\);">
                  <c:v>12.4833</c:v>
                </c:pt>
                <c:pt idx="2064" formatCode="#,##0.0;\(#,##0.0\);">
                  <c:v>12.497999999999999</c:v>
                </c:pt>
                <c:pt idx="2065" formatCode="#,##0.0;\(#,##0.0\);">
                  <c:v>12.4689</c:v>
                </c:pt>
                <c:pt idx="2066" formatCode="#,##0.0;\(#,##0.0\);">
                  <c:v>12.4312</c:v>
                </c:pt>
                <c:pt idx="2067" formatCode="#,##0.0;\(#,##0.0\);">
                  <c:v>12.442399999999999</c:v>
                </c:pt>
                <c:pt idx="2068" formatCode="#,##0.0;\(#,##0.0\);">
                  <c:v>12.505699999999999</c:v>
                </c:pt>
                <c:pt idx="2069" formatCode="#,##0.0;\(#,##0.0\);">
                  <c:v>12.543200000000001</c:v>
                </c:pt>
                <c:pt idx="2070" formatCode="#,##0.0;\(#,##0.0\);">
                  <c:v>12.6869</c:v>
                </c:pt>
                <c:pt idx="2071" formatCode="#,##0.0;\(#,##0.0\);">
                  <c:v>12.738</c:v>
                </c:pt>
                <c:pt idx="2072" formatCode="#,##0.0;\(#,##0.0\);">
                  <c:v>12.804500000000001</c:v>
                </c:pt>
                <c:pt idx="2073" formatCode="#,##0.0;\(#,##0.0\);">
                  <c:v>12.791399999999999</c:v>
                </c:pt>
                <c:pt idx="2074" formatCode="#,##0.0;\(#,##0.0\);">
                  <c:v>12.8651</c:v>
                </c:pt>
                <c:pt idx="2075" formatCode="#,##0.0;\(#,##0.0\);">
                  <c:v>12.773</c:v>
                </c:pt>
                <c:pt idx="2076" formatCode="#,##0.0;\(#,##0.0\);">
                  <c:v>12.816000000000001</c:v>
                </c:pt>
                <c:pt idx="2077" formatCode="#,##0.0;\(#,##0.0\);">
                  <c:v>12.7963</c:v>
                </c:pt>
                <c:pt idx="2078" formatCode="#,##0.0;\(#,##0.0\);">
                  <c:v>12.776899999999999</c:v>
                </c:pt>
                <c:pt idx="2079" formatCode="#,##0.0;\(#,##0.0\);">
                  <c:v>12.8177</c:v>
                </c:pt>
                <c:pt idx="2080" formatCode="#,##0.0;\(#,##0.0\);">
                  <c:v>12.79</c:v>
                </c:pt>
                <c:pt idx="2081" formatCode="#,##0.0;\(#,##0.0\);">
                  <c:v>12.7689</c:v>
                </c:pt>
                <c:pt idx="2082" formatCode="#,##0.0;\(#,##0.0\);">
                  <c:v>12.782999999999999</c:v>
                </c:pt>
                <c:pt idx="2083" formatCode="#,##0.0;\(#,##0.0\);">
                  <c:v>12.782999999999999</c:v>
                </c:pt>
                <c:pt idx="2084" formatCode="#,##0.0;\(#,##0.0\);">
                  <c:v>12.8081</c:v>
                </c:pt>
                <c:pt idx="2085" formatCode="#,##0.0;\(#,##0.0\);">
                  <c:v>12.714</c:v>
                </c:pt>
                <c:pt idx="2086" formatCode="#,##0.0;\(#,##0.0\);">
                  <c:v>12.710699999999999</c:v>
                </c:pt>
                <c:pt idx="2087" formatCode="#,##0.0;\(#,##0.0\);">
                  <c:v>12.658899999999999</c:v>
                </c:pt>
                <c:pt idx="2088" formatCode="#,##0.0;\(#,##0.0\);">
                  <c:v>12.658899999999999</c:v>
                </c:pt>
                <c:pt idx="2089" formatCode="#,##0.0;\(#,##0.0\);">
                  <c:v>12.7531</c:v>
                </c:pt>
                <c:pt idx="2090" formatCode="#,##0.0;\(#,##0.0\);">
                  <c:v>12.8186</c:v>
                </c:pt>
                <c:pt idx="2091" formatCode="#,##0.0;\(#,##0.0\);">
                  <c:v>12.808299999999999</c:v>
                </c:pt>
                <c:pt idx="2092" formatCode="#,##0.0;\(#,##0.0\);">
                  <c:v>12.847899999999999</c:v>
                </c:pt>
                <c:pt idx="2093" formatCode="#,##0.0;\(#,##0.0\);">
                  <c:v>12.8078</c:v>
                </c:pt>
                <c:pt idx="2094" formatCode="#,##0.0;\(#,##0.0\);">
                  <c:v>12.8078</c:v>
                </c:pt>
                <c:pt idx="2095" formatCode="#,##0.0;\(#,##0.0\);">
                  <c:v>12.841799999999999</c:v>
                </c:pt>
                <c:pt idx="2096" formatCode="#,##0.0;\(#,##0.0\);">
                  <c:v>12.817600000000001</c:v>
                </c:pt>
                <c:pt idx="2097" formatCode="#,##0.0;\(#,##0.0\);">
                  <c:v>12.8385</c:v>
                </c:pt>
                <c:pt idx="2098" formatCode="#,##0.0;\(#,##0.0\);">
                  <c:v>12.8385</c:v>
                </c:pt>
                <c:pt idx="2099" formatCode="#,##0.0;\(#,##0.0\);">
                  <c:v>12.8049</c:v>
                </c:pt>
                <c:pt idx="2100" formatCode="#,##0.0;\(#,##0.0\);">
                  <c:v>12.829700000000001</c:v>
                </c:pt>
                <c:pt idx="2101" formatCode="#,##0.0;\(#,##0.0\);">
                  <c:v>12.7889</c:v>
                </c:pt>
                <c:pt idx="2102" formatCode="#,##0.0;\(#,##0.0\);">
                  <c:v>12.8268</c:v>
                </c:pt>
                <c:pt idx="2103" formatCode="#,##0.0;\(#,##0.0\);">
                  <c:v>12.7964</c:v>
                </c:pt>
                <c:pt idx="2104" formatCode="#,##0.0;\(#,##0.0\);">
                  <c:v>12.8703</c:v>
                </c:pt>
                <c:pt idx="2105" formatCode="#,##0.0;\(#,##0.0\);">
                  <c:v>12.9612</c:v>
                </c:pt>
                <c:pt idx="2106" formatCode="#,##0.0;\(#,##0.0\);">
                  <c:v>12.9526</c:v>
                </c:pt>
                <c:pt idx="2107" formatCode="#,##0.0;\(#,##0.0\);">
                  <c:v>12.9428</c:v>
                </c:pt>
                <c:pt idx="2108" formatCode="#,##0.0;\(#,##0.0\);">
                  <c:v>12.8744</c:v>
                </c:pt>
                <c:pt idx="2109" formatCode="#,##0.0;\(#,##0.0\);">
                  <c:v>12.863799999999999</c:v>
                </c:pt>
                <c:pt idx="2110" formatCode="#,##0.0;\(#,##0.0\);">
                  <c:v>12.867100000000001</c:v>
                </c:pt>
                <c:pt idx="2111" formatCode="#,##0.0;\(#,##0.0\);">
                  <c:v>12.872</c:v>
                </c:pt>
                <c:pt idx="2112" formatCode="#,##0.0;\(#,##0.0\);">
                  <c:v>12.9514</c:v>
                </c:pt>
                <c:pt idx="2113" formatCode="#,##0.0;\(#,##0.0\);">
                  <c:v>12.9268</c:v>
                </c:pt>
                <c:pt idx="2114" formatCode="#,##0.0;\(#,##0.0\);">
                  <c:v>12.929399999999999</c:v>
                </c:pt>
                <c:pt idx="2115" formatCode="#,##0.0;\(#,##0.0\);">
                  <c:v>12.937200000000001</c:v>
                </c:pt>
                <c:pt idx="2116" formatCode="#,##0.0;\(#,##0.0\);">
                  <c:v>12.243</c:v>
                </c:pt>
                <c:pt idx="2117" formatCode="#,##0.0;\(#,##0.0\);">
                  <c:v>12.3123</c:v>
                </c:pt>
                <c:pt idx="2118" formatCode="#,##0.0;\(#,##0.0\);">
                  <c:v>12.3789</c:v>
                </c:pt>
                <c:pt idx="2119" formatCode="#,##0.0;\(#,##0.0\);">
                  <c:v>12.4468</c:v>
                </c:pt>
                <c:pt idx="2120" formatCode="#,##0.0;\(#,##0.0\);">
                  <c:v>12.5608</c:v>
                </c:pt>
                <c:pt idx="2121" formatCode="#,##0.0;\(#,##0.0\);">
                  <c:v>12.601000000000001</c:v>
                </c:pt>
                <c:pt idx="2122" formatCode="#,##0.0;\(#,##0.0\);">
                  <c:v>12.623799999999999</c:v>
                </c:pt>
                <c:pt idx="2123" formatCode="#,##0.0;\(#,##0.0\);">
                  <c:v>12.623900000000001</c:v>
                </c:pt>
                <c:pt idx="2124" formatCode="#,##0.0;\(#,##0.0\);">
                  <c:v>12.826700000000001</c:v>
                </c:pt>
                <c:pt idx="2125" formatCode="#,##0.0;\(#,##0.0\);">
                  <c:v>12.870699999999999</c:v>
                </c:pt>
                <c:pt idx="2126" formatCode="#,##0.0;\(#,##0.0\);">
                  <c:v>12.9099</c:v>
                </c:pt>
                <c:pt idx="2127" formatCode="#,##0.0;\(#,##0.0\);">
                  <c:v>12.863</c:v>
                </c:pt>
                <c:pt idx="2128" formatCode="#,##0.0;\(#,##0.0\);">
                  <c:v>12.6769</c:v>
                </c:pt>
                <c:pt idx="2129" formatCode="#,##0.0;\(#,##0.0\);">
                  <c:v>12.7294</c:v>
                </c:pt>
                <c:pt idx="2130" formatCode="#,##0.0;\(#,##0.0\);">
                  <c:v>12.898999999999999</c:v>
                </c:pt>
                <c:pt idx="2131" formatCode="#,##0.0;\(#,##0.0\);">
                  <c:v>12.839600000000001</c:v>
                </c:pt>
                <c:pt idx="2132" formatCode="#,##0.0;\(#,##0.0\);">
                  <c:v>12.845800000000001</c:v>
                </c:pt>
                <c:pt idx="2133" formatCode="#,##0.0;\(#,##0.0\);">
                  <c:v>12.8081</c:v>
                </c:pt>
                <c:pt idx="2134" formatCode="#,##0.0;\(#,##0.0\);">
                  <c:v>12.7751</c:v>
                </c:pt>
                <c:pt idx="2135" formatCode="#,##0.0;\(#,##0.0\);">
                  <c:v>12.749700000000001</c:v>
                </c:pt>
                <c:pt idx="2136" formatCode="#,##0.0;\(#,##0.0\);">
                  <c:v>12.768000000000001</c:v>
                </c:pt>
                <c:pt idx="2137" formatCode="#,##0.0;\(#,##0.0\);">
                  <c:v>12.8047</c:v>
                </c:pt>
                <c:pt idx="2138" formatCode="#,##0.0;\(#,##0.0\);">
                  <c:v>12.805</c:v>
                </c:pt>
                <c:pt idx="2139" formatCode="#,##0.0;\(#,##0.0\);">
                  <c:v>12.7669</c:v>
                </c:pt>
                <c:pt idx="2140" formatCode="#,##0.0;\(#,##0.0\);">
                  <c:v>12.8408</c:v>
                </c:pt>
                <c:pt idx="2141" formatCode="#,##0.0;\(#,##0.0\);">
                  <c:v>12.824199999999999</c:v>
                </c:pt>
                <c:pt idx="2142" formatCode="#,##0.0;\(#,##0.0\);">
                  <c:v>12.808999999999999</c:v>
                </c:pt>
                <c:pt idx="2143" formatCode="#,##0.0;\(#,##0.0\);">
                  <c:v>12.7522</c:v>
                </c:pt>
                <c:pt idx="2144" formatCode="#,##0.0;\(#,##0.0\);">
                  <c:v>12.6129</c:v>
                </c:pt>
                <c:pt idx="2145" formatCode="#,##0.0;\(#,##0.0\);">
                  <c:v>12.6335</c:v>
                </c:pt>
                <c:pt idx="2146" formatCode="#,##0.0;\(#,##0.0\);">
                  <c:v>12.621700000000001</c:v>
                </c:pt>
                <c:pt idx="2147" formatCode="#,##0.0;\(#,##0.0\);">
                  <c:v>12.612299999999999</c:v>
                </c:pt>
                <c:pt idx="2148" formatCode="#,##0.0;\(#,##0.0\);">
                  <c:v>12.6023</c:v>
                </c:pt>
                <c:pt idx="2149" formatCode="#,##0.0;\(#,##0.0\);">
                  <c:v>12.682700000000001</c:v>
                </c:pt>
                <c:pt idx="2150" formatCode="#,##0.0;\(#,##0.0\);">
                  <c:v>12.6959</c:v>
                </c:pt>
                <c:pt idx="2151" formatCode="#,##0.0;\(#,##0.0\);">
                  <c:v>12.7286</c:v>
                </c:pt>
                <c:pt idx="2152" formatCode="#,##0.0;\(#,##0.0\);">
                  <c:v>12.702500000000001</c:v>
                </c:pt>
                <c:pt idx="2153" formatCode="#,##0.0;\(#,##0.0\);">
                  <c:v>12.6845</c:v>
                </c:pt>
                <c:pt idx="2154" formatCode="#,##0.0;\(#,##0.0\);">
                  <c:v>12.6938</c:v>
                </c:pt>
                <c:pt idx="2155" formatCode="#,##0.0;\(#,##0.0\);">
                  <c:v>12.6629</c:v>
                </c:pt>
                <c:pt idx="2156" formatCode="#,##0.0;\(#,##0.0\);">
                  <c:v>12.6844</c:v>
                </c:pt>
                <c:pt idx="2157" formatCode="#,##0.0;\(#,##0.0\);">
                  <c:v>12.6752</c:v>
                </c:pt>
                <c:pt idx="2158" formatCode="#,##0.0;\(#,##0.0\);">
                  <c:v>12.6829</c:v>
                </c:pt>
                <c:pt idx="2159" formatCode="#,##0.0;\(#,##0.0\);">
                  <c:v>12.6669</c:v>
                </c:pt>
                <c:pt idx="2160" formatCode="#,##0.0;\(#,##0.0\);">
                  <c:v>12.625</c:v>
                </c:pt>
                <c:pt idx="2161" formatCode="#,##0.0;\(#,##0.0\);">
                  <c:v>12.549300000000001</c:v>
                </c:pt>
                <c:pt idx="2162" formatCode="#,##0.0;\(#,##0.0\);">
                  <c:v>12.549300000000001</c:v>
                </c:pt>
                <c:pt idx="2163" formatCode="#,##0.0;\(#,##0.0\);">
                  <c:v>12.643700000000001</c:v>
                </c:pt>
                <c:pt idx="2164" formatCode="#,##0.0;\(#,##0.0\);">
                  <c:v>12.6114</c:v>
                </c:pt>
                <c:pt idx="2165" formatCode="#,##0.0;\(#,##0.0\);">
                  <c:v>12.594099999999999</c:v>
                </c:pt>
                <c:pt idx="2166" formatCode="#,##0.0;\(#,##0.0\);">
                  <c:v>12.6777</c:v>
                </c:pt>
                <c:pt idx="2167" formatCode="#,##0.0;\(#,##0.0\);">
                  <c:v>12.6439</c:v>
                </c:pt>
                <c:pt idx="2168" formatCode="#,##0.0;\(#,##0.0\);">
                  <c:v>12.763</c:v>
                </c:pt>
                <c:pt idx="2169" formatCode="#,##0.0;\(#,##0.0\);">
                  <c:v>12.831799999999999</c:v>
                </c:pt>
                <c:pt idx="2170" formatCode="#,##0.0;\(#,##0.0\);">
                  <c:v>12.8263</c:v>
                </c:pt>
                <c:pt idx="2171" formatCode="#,##0.0;\(#,##0.0\);">
                  <c:v>12.832599999999999</c:v>
                </c:pt>
                <c:pt idx="2172" formatCode="#,##0.0;\(#,##0.0\);">
                  <c:v>12.811</c:v>
                </c:pt>
                <c:pt idx="2173" formatCode="#,##0.0;\(#,##0.0\);">
                  <c:v>12.830500000000001</c:v>
                </c:pt>
                <c:pt idx="2174" formatCode="#,##0.0;\(#,##0.0\);">
                  <c:v>12.8439</c:v>
                </c:pt>
                <c:pt idx="2175" formatCode="#,##0.0;\(#,##0.0\);">
                  <c:v>12.4659</c:v>
                </c:pt>
                <c:pt idx="2176" formatCode="#,##0.0;\(#,##0.0\);">
                  <c:v>12.400700000000001</c:v>
                </c:pt>
                <c:pt idx="2177" formatCode="#,##0.0;\(#,##0.0\);">
                  <c:v>12.4338</c:v>
                </c:pt>
                <c:pt idx="2178" formatCode="#,##0.0;\(#,##0.0\);">
                  <c:v>12.4056</c:v>
                </c:pt>
                <c:pt idx="2179" formatCode="#,##0.0;\(#,##0.0\);">
                  <c:v>12.401300000000001</c:v>
                </c:pt>
                <c:pt idx="2180" formatCode="#,##0.0;\(#,##0.0\);">
                  <c:v>12.416600000000001</c:v>
                </c:pt>
                <c:pt idx="2181" formatCode="#,##0.0;\(#,##0.0\);">
                  <c:v>12.390700000000001</c:v>
                </c:pt>
                <c:pt idx="2182" formatCode="#,##0.0;\(#,##0.0\);">
                  <c:v>12.376200000000001</c:v>
                </c:pt>
                <c:pt idx="2183" formatCode="#,##0.0;\(#,##0.0\);">
                  <c:v>12.4269</c:v>
                </c:pt>
                <c:pt idx="2184" formatCode="#,##0.0;\(#,##0.0\);">
                  <c:v>12.418699999999999</c:v>
                </c:pt>
                <c:pt idx="2185" formatCode="#,##0.0;\(#,##0.0\);">
                  <c:v>12.2235</c:v>
                </c:pt>
                <c:pt idx="2186" formatCode="#,##0.0;\(#,##0.0\);">
                  <c:v>12.2448</c:v>
                </c:pt>
                <c:pt idx="2187" formatCode="#,##0.0;\(#,##0.0\);">
                  <c:v>12.297599999999999</c:v>
                </c:pt>
                <c:pt idx="2188" formatCode="#,##0.0;\(#,##0.0\);">
                  <c:v>12.3588</c:v>
                </c:pt>
                <c:pt idx="2189" formatCode="#,##0.0;\(#,##0.0\);">
                  <c:v>12.3804</c:v>
                </c:pt>
                <c:pt idx="2190" formatCode="#,##0.0;\(#,##0.0\);">
                  <c:v>12.4123</c:v>
                </c:pt>
                <c:pt idx="2191" formatCode="#,##0.0;\(#,##0.0\);">
                  <c:v>12.4674</c:v>
                </c:pt>
                <c:pt idx="2192" formatCode="#,##0.0;\(#,##0.0\);">
                  <c:v>12.470700000000001</c:v>
                </c:pt>
                <c:pt idx="2193" formatCode="#,##0.0;\(#,##0.0\);">
                  <c:v>12.470599999999999</c:v>
                </c:pt>
                <c:pt idx="2194" formatCode="#,##0.0;\(#,##0.0\);">
                  <c:v>12.459099999999999</c:v>
                </c:pt>
                <c:pt idx="2195" formatCode="#,##0.0;\(#,##0.0\);">
                  <c:v>12.4663</c:v>
                </c:pt>
                <c:pt idx="2196" formatCode="#,##0.0;\(#,##0.0\);">
                  <c:v>12.558299999999999</c:v>
                </c:pt>
                <c:pt idx="2197" formatCode="#,##0.0;\(#,##0.0\);">
                  <c:v>12.6051</c:v>
                </c:pt>
                <c:pt idx="2198" formatCode="#,##0.0;\(#,##0.0\);">
                  <c:v>12.5915</c:v>
                </c:pt>
                <c:pt idx="2199" formatCode="#,##0.0;\(#,##0.0\);">
                  <c:v>12.560600000000001</c:v>
                </c:pt>
                <c:pt idx="2200" formatCode="#,##0.0;\(#,##0.0\);">
                  <c:v>12.578099999999999</c:v>
                </c:pt>
                <c:pt idx="2201" formatCode="#,##0.0;\(#,##0.0\);">
                  <c:v>12.583</c:v>
                </c:pt>
                <c:pt idx="2202" formatCode="#,##0.0;\(#,##0.0\);">
                  <c:v>12.573700000000001</c:v>
                </c:pt>
                <c:pt idx="2203" formatCode="#,##0.0;\(#,##0.0\);">
                  <c:v>12.563499999999999</c:v>
                </c:pt>
                <c:pt idx="2204" formatCode="#,##0.0;\(#,##0.0\);">
                  <c:v>12.6129</c:v>
                </c:pt>
                <c:pt idx="2205" formatCode="#,##0.0;\(#,##0.0\);">
                  <c:v>12.601599999999999</c:v>
                </c:pt>
                <c:pt idx="2206" formatCode="#,##0.0;\(#,##0.0\);">
                  <c:v>12.5794</c:v>
                </c:pt>
                <c:pt idx="2207" formatCode="#,##0.0;\(#,##0.0\);">
                  <c:v>12.582599999999999</c:v>
                </c:pt>
                <c:pt idx="2208" formatCode="#,##0.0;\(#,##0.0\);">
                  <c:v>12.6448</c:v>
                </c:pt>
                <c:pt idx="2209" formatCode="#,##0.0;\(#,##0.0\);">
                  <c:v>12.57</c:v>
                </c:pt>
                <c:pt idx="2210" formatCode="#,##0.0;\(#,##0.0\);">
                  <c:v>12.563599999999999</c:v>
                </c:pt>
                <c:pt idx="2211" formatCode="#,##0.0;\(#,##0.0\);">
                  <c:v>12.5586</c:v>
                </c:pt>
                <c:pt idx="2212" formatCode="#,##0.0;\(#,##0.0\);">
                  <c:v>12.575900000000001</c:v>
                </c:pt>
                <c:pt idx="2213" formatCode="#,##0.0;\(#,##0.0\);">
                  <c:v>12.5794</c:v>
                </c:pt>
                <c:pt idx="2214" formatCode="#,##0.0;\(#,##0.0\);">
                  <c:v>12.489699999999999</c:v>
                </c:pt>
                <c:pt idx="2215" formatCode="#,##0.0;\(#,##0.0\);">
                  <c:v>12.5867</c:v>
                </c:pt>
                <c:pt idx="2216" formatCode="#,##0.0;\(#,##0.0\);">
                  <c:v>12.491199999999999</c:v>
                </c:pt>
                <c:pt idx="2217" formatCode="#,##0.0;\(#,##0.0\);">
                  <c:v>12.508100000000001</c:v>
                </c:pt>
                <c:pt idx="2218" formatCode="#,##0.0;\(#,##0.0\);">
                  <c:v>12.5383</c:v>
                </c:pt>
                <c:pt idx="2219" formatCode="#,##0.0;\(#,##0.0\);">
                  <c:v>12.538399999999999</c:v>
                </c:pt>
                <c:pt idx="2220" formatCode="#,##0.0;\(#,##0.0\);">
                  <c:v>12.5505</c:v>
                </c:pt>
                <c:pt idx="2221" formatCode="#,##0.0;\(#,##0.0\);">
                  <c:v>12.4467</c:v>
                </c:pt>
                <c:pt idx="2222" formatCode="#,##0.0;\(#,##0.0\);">
                  <c:v>12.516999999999999</c:v>
                </c:pt>
                <c:pt idx="2223" formatCode="#,##0.0;\(#,##0.0\);">
                  <c:v>12.5273</c:v>
                </c:pt>
                <c:pt idx="2224" formatCode="#,##0.0;\(#,##0.0\);">
                  <c:v>12.518700000000001</c:v>
                </c:pt>
                <c:pt idx="2225" formatCode="#,##0.0;\(#,##0.0\);">
                  <c:v>12.599399999999999</c:v>
                </c:pt>
                <c:pt idx="2226" formatCode="#,##0.0;\(#,##0.0\);">
                  <c:v>12.6203</c:v>
                </c:pt>
                <c:pt idx="2227" formatCode="#,##0.0;\(#,##0.0\);">
                  <c:v>12.6724</c:v>
                </c:pt>
                <c:pt idx="2228" formatCode="#,##0.0;\(#,##0.0\);">
                  <c:v>12.671900000000001</c:v>
                </c:pt>
                <c:pt idx="2229" formatCode="#,##0.0;\(#,##0.0\);">
                  <c:v>12.678699999999999</c:v>
                </c:pt>
                <c:pt idx="2230" formatCode="#,##0.0;\(#,##0.0\);">
                  <c:v>12.7372</c:v>
                </c:pt>
                <c:pt idx="2231" formatCode="#,##0.0;\(#,##0.0\);">
                  <c:v>12.7354</c:v>
                </c:pt>
                <c:pt idx="2232" formatCode="#,##0.0;\(#,##0.0\);">
                  <c:v>12.731299999999999</c:v>
                </c:pt>
                <c:pt idx="2233" formatCode="#,##0.0;\(#,##0.0\);">
                  <c:v>12.7212</c:v>
                </c:pt>
                <c:pt idx="2234" formatCode="#,##0.0;\(#,##0.0\);">
                  <c:v>12.754099999999999</c:v>
                </c:pt>
                <c:pt idx="2235" formatCode="#,##0.0;\(#,##0.0\);">
                  <c:v>12.7492</c:v>
                </c:pt>
                <c:pt idx="2236" formatCode="#,##0.0;\(#,##0.0\);">
                  <c:v>12.738300000000001</c:v>
                </c:pt>
                <c:pt idx="2237" formatCode="#,##0.0;\(#,##0.0\);">
                  <c:v>12.7232</c:v>
                </c:pt>
                <c:pt idx="2238" formatCode="#,##0.0;\(#,##0.0\);">
                  <c:v>12.715</c:v>
                </c:pt>
                <c:pt idx="2239" formatCode="#,##0.0;\(#,##0.0\);">
                  <c:v>12.7425</c:v>
                </c:pt>
                <c:pt idx="2240" formatCode="#,##0.0;\(#,##0.0\);">
                  <c:v>12.574400000000001</c:v>
                </c:pt>
                <c:pt idx="2241" formatCode="#,##0.0;\(#,##0.0\);">
                  <c:v>12.530799999999999</c:v>
                </c:pt>
                <c:pt idx="2242" formatCode="#,##0.0;\(#,##0.0\);">
                  <c:v>12.468400000000001</c:v>
                </c:pt>
                <c:pt idx="2243" formatCode="#,##0.0;\(#,##0.0\);">
                  <c:v>12.475099999999999</c:v>
                </c:pt>
                <c:pt idx="2244" formatCode="#,##0.0;\(#,##0.0\);">
                  <c:v>12.4451</c:v>
                </c:pt>
                <c:pt idx="2245" formatCode="#,##0.0;\(#,##0.0\);">
                  <c:v>12.464</c:v>
                </c:pt>
                <c:pt idx="2246" formatCode="#,##0.0;\(#,##0.0\);">
                  <c:v>12.3261</c:v>
                </c:pt>
                <c:pt idx="2247" formatCode="#,##0.0;\(#,##0.0\);">
                  <c:v>12.339</c:v>
                </c:pt>
                <c:pt idx="2248" formatCode="#,##0.0;\(#,##0.0\);">
                  <c:v>12.4495</c:v>
                </c:pt>
                <c:pt idx="2249" formatCode="#,##0.0;\(#,##0.0\);">
                  <c:v>12.4427</c:v>
                </c:pt>
                <c:pt idx="2250" formatCode="#,##0.0;\(#,##0.0\);">
                  <c:v>12.4808</c:v>
                </c:pt>
                <c:pt idx="2251" formatCode="#,##0.0;\(#,##0.0\);">
                  <c:v>12.3104</c:v>
                </c:pt>
                <c:pt idx="2252" formatCode="#,##0.0;\(#,##0.0\);">
                  <c:v>12.273400000000001</c:v>
                </c:pt>
                <c:pt idx="2253" formatCode="#,##0.0;\(#,##0.0\);">
                  <c:v>12.285600000000001</c:v>
                </c:pt>
                <c:pt idx="2254" formatCode="#,##0.0;\(#,##0.0\);">
                  <c:v>12.401</c:v>
                </c:pt>
                <c:pt idx="2255" formatCode="#,##0.0;\(#,##0.0\);">
                  <c:v>12.3627</c:v>
                </c:pt>
                <c:pt idx="2256" formatCode="#,##0.0;\(#,##0.0\);">
                  <c:v>12.3498</c:v>
                </c:pt>
                <c:pt idx="2257" formatCode="#,##0.0;\(#,##0.0\);">
                  <c:v>12.368</c:v>
                </c:pt>
                <c:pt idx="2258" formatCode="#,##0.0;\(#,##0.0\);">
                  <c:v>12.373100000000001</c:v>
                </c:pt>
                <c:pt idx="2259" formatCode="#,##0.0;\(#,##0.0\);">
                  <c:v>12.382300000000001</c:v>
                </c:pt>
                <c:pt idx="2260" formatCode="#,##0.0;\(#,##0.0\);">
                  <c:v>12.435</c:v>
                </c:pt>
                <c:pt idx="2261" formatCode="#,##0.0;\(#,##0.0\);">
                  <c:v>12.4964</c:v>
                </c:pt>
                <c:pt idx="2262" formatCode="#,##0.0;\(#,##0.0\);">
                  <c:v>12.528600000000001</c:v>
                </c:pt>
                <c:pt idx="2263" formatCode="#,##0.0;\(#,##0.0\);">
                  <c:v>12.528600000000001</c:v>
                </c:pt>
                <c:pt idx="2264" formatCode="#,##0.0;\(#,##0.0\);">
                  <c:v>12.450699999999999</c:v>
                </c:pt>
                <c:pt idx="2265" formatCode="#,##0.0;\(#,##0.0\);">
                  <c:v>12.481400000000001</c:v>
                </c:pt>
                <c:pt idx="2266" formatCode="#,##0.0;\(#,##0.0\);">
                  <c:v>12.4795</c:v>
                </c:pt>
                <c:pt idx="2267" formatCode="#,##0.0;\(#,##0.0\);">
                  <c:v>12.4634</c:v>
                </c:pt>
                <c:pt idx="2268" formatCode="#,##0.0;\(#,##0.0\);">
                  <c:v>12.581799999999999</c:v>
                </c:pt>
                <c:pt idx="2269" formatCode="#,##0.0;\(#,##0.0\);">
                  <c:v>12.619</c:v>
                </c:pt>
                <c:pt idx="2270" formatCode="#,##0.0;\(#,##0.0\);">
                  <c:v>12.6274</c:v>
                </c:pt>
                <c:pt idx="2271" formatCode="#,##0.0;\(#,##0.0\);">
                  <c:v>12.615399999999999</c:v>
                </c:pt>
                <c:pt idx="2272" formatCode="#,##0.0;\(#,##0.0\);">
                  <c:v>12.6356</c:v>
                </c:pt>
                <c:pt idx="2273" formatCode="#,##0.0;\(#,##0.0\);">
                  <c:v>12.6511</c:v>
                </c:pt>
                <c:pt idx="2274" formatCode="#,##0.0;\(#,##0.0\);">
                  <c:v>12.663500000000001</c:v>
                </c:pt>
                <c:pt idx="2275" formatCode="#,##0.0;\(#,##0.0\);">
                  <c:v>12.6707</c:v>
                </c:pt>
                <c:pt idx="2276" formatCode="#,##0.0;\(#,##0.0\);">
                  <c:v>12.636699999999999</c:v>
                </c:pt>
                <c:pt idx="2277" formatCode="#,##0.0;\(#,##0.0\);">
                  <c:v>12.6439</c:v>
                </c:pt>
                <c:pt idx="2278" formatCode="#,##0.0;\(#,##0.0\);">
                  <c:v>12.619199999999999</c:v>
                </c:pt>
                <c:pt idx="2279" formatCode="#,##0.0;\(#,##0.0\);">
                  <c:v>12.62</c:v>
                </c:pt>
                <c:pt idx="2280" formatCode="#,##0.0;\(#,##0.0\);">
                  <c:v>12.6654</c:v>
                </c:pt>
                <c:pt idx="2281" formatCode="#,##0.0;\(#,##0.0\);">
                  <c:v>12.678800000000001</c:v>
                </c:pt>
                <c:pt idx="2282" formatCode="#,##0.0;\(#,##0.0\);">
                  <c:v>12.7201</c:v>
                </c:pt>
                <c:pt idx="2283" formatCode="#,##0.0;\(#,##0.0\);">
                  <c:v>12.763500000000001</c:v>
                </c:pt>
                <c:pt idx="2284" formatCode="#,##0.0;\(#,##0.0\);">
                  <c:v>12.787699999999999</c:v>
                </c:pt>
                <c:pt idx="2285" formatCode="#,##0.0;\(#,##0.0\);">
                  <c:v>12.8017</c:v>
                </c:pt>
                <c:pt idx="2286" formatCode="#,##0.0;\(#,##0.0\);">
                  <c:v>12.865</c:v>
                </c:pt>
                <c:pt idx="2287" formatCode="#,##0.0;\(#,##0.0\);">
                  <c:v>12.8528</c:v>
                </c:pt>
                <c:pt idx="2288" formatCode="#,##0.0;\(#,##0.0\);">
                  <c:v>12.8322</c:v>
                </c:pt>
                <c:pt idx="2289" formatCode="#,##0.0;\(#,##0.0\);">
                  <c:v>12.858499999999999</c:v>
                </c:pt>
                <c:pt idx="2290" formatCode="#,##0.0;\(#,##0.0\);">
                  <c:v>12.879</c:v>
                </c:pt>
                <c:pt idx="2291" formatCode="#,##0.0;\(#,##0.0\);">
                  <c:v>12.8598</c:v>
                </c:pt>
                <c:pt idx="2292" formatCode="#,##0.0;\(#,##0.0\);">
                  <c:v>12.8712</c:v>
                </c:pt>
                <c:pt idx="2293" formatCode="#,##0.0;\(#,##0.0\);">
                  <c:v>12.891500000000001</c:v>
                </c:pt>
                <c:pt idx="2294" formatCode="#,##0.0;\(#,##0.0\);">
                  <c:v>12.898899999999999</c:v>
                </c:pt>
                <c:pt idx="2295" formatCode="#,##0.0;\(#,##0.0\);">
                  <c:v>12.9061</c:v>
                </c:pt>
                <c:pt idx="2296" formatCode="#,##0.0;\(#,##0.0\);">
                  <c:v>12.909800000000001</c:v>
                </c:pt>
                <c:pt idx="2297" formatCode="#,##0.0;\(#,##0.0\);">
                  <c:v>12.968</c:v>
                </c:pt>
                <c:pt idx="2298" formatCode="#,##0.0;\(#,##0.0\);">
                  <c:v>12.9229</c:v>
                </c:pt>
                <c:pt idx="2299" formatCode="#,##0.0;\(#,##0.0\);">
                  <c:v>12.9413</c:v>
                </c:pt>
                <c:pt idx="2300" formatCode="#,##0.0;\(#,##0.0\);">
                  <c:v>12.8881</c:v>
                </c:pt>
                <c:pt idx="2301" formatCode="#,##0.0;\(#,##0.0\);">
                  <c:v>12.9026</c:v>
                </c:pt>
                <c:pt idx="2302" formatCode="#,##0.0;\(#,##0.0\);">
                  <c:v>12.994400000000001</c:v>
                </c:pt>
                <c:pt idx="2303" formatCode="#,##0.0;\(#,##0.0\);">
                  <c:v>12.957800000000001</c:v>
                </c:pt>
                <c:pt idx="2304" formatCode="#,##0.0;\(#,##0.0\);">
                  <c:v>12.968500000000001</c:v>
                </c:pt>
                <c:pt idx="2305" formatCode="#,##0.0;\(#,##0.0\);">
                  <c:v>12.986800000000001</c:v>
                </c:pt>
                <c:pt idx="2306" formatCode="#,##0.0;\(#,##0.0\);">
                  <c:v>12.743499999999999</c:v>
                </c:pt>
                <c:pt idx="2307" formatCode="#,##0.0;\(#,##0.0\);">
                  <c:v>12.6973</c:v>
                </c:pt>
                <c:pt idx="2308" formatCode="#,##0.0;\(#,##0.0\);">
                  <c:v>12.6942</c:v>
                </c:pt>
                <c:pt idx="2309" formatCode="#,##0.0;\(#,##0.0\);">
                  <c:v>12.726599999999999</c:v>
                </c:pt>
                <c:pt idx="2310" formatCode="#,##0.0;\(#,##0.0\);">
                  <c:v>12.732200000000001</c:v>
                </c:pt>
                <c:pt idx="2311" formatCode="#,##0.0;\(#,##0.0\);">
                  <c:v>12.729100000000001</c:v>
                </c:pt>
                <c:pt idx="2312" formatCode="#,##0.0;\(#,##0.0\);">
                  <c:v>12.7172</c:v>
                </c:pt>
                <c:pt idx="2313" formatCode="#,##0.0;\(#,##0.0\);">
                  <c:v>12.7316</c:v>
                </c:pt>
                <c:pt idx="2314" formatCode="#,##0.0;\(#,##0.0\);">
                  <c:v>12.705500000000001</c:v>
                </c:pt>
                <c:pt idx="2315" formatCode="#,##0.0;\(#,##0.0\);">
                  <c:v>12.648999999999999</c:v>
                </c:pt>
                <c:pt idx="2316" formatCode="#,##0.0;\(#,##0.0\);">
                  <c:v>12.7462</c:v>
                </c:pt>
                <c:pt idx="2317" formatCode="#,##0.0;\(#,##0.0\);">
                  <c:v>12.7164</c:v>
                </c:pt>
                <c:pt idx="2318" formatCode="#,##0.0;\(#,##0.0\);">
                  <c:v>12.7308</c:v>
                </c:pt>
                <c:pt idx="2319" formatCode="#,##0.0;\(#,##0.0\);">
                  <c:v>12.817500000000001</c:v>
                </c:pt>
                <c:pt idx="2320" formatCode="#,##0.0;\(#,##0.0\);">
                  <c:v>12.785399999999999</c:v>
                </c:pt>
                <c:pt idx="2321" formatCode="#,##0.0;\(#,##0.0\);">
                  <c:v>12.785399999999999</c:v>
                </c:pt>
                <c:pt idx="2322" formatCode="#,##0.0;\(#,##0.0\);">
                  <c:v>12.8086</c:v>
                </c:pt>
                <c:pt idx="2323" formatCode="#,##0.0;\(#,##0.0\);">
                  <c:v>12.8047</c:v>
                </c:pt>
                <c:pt idx="2324" formatCode="#,##0.0;\(#,##0.0\);">
                  <c:v>12.916399999999999</c:v>
                </c:pt>
                <c:pt idx="2325" formatCode="#,##0.0;\(#,##0.0\);">
                  <c:v>12.9131</c:v>
                </c:pt>
                <c:pt idx="2326" formatCode="#,##0.0;\(#,##0.0\);">
                  <c:v>13.007</c:v>
                </c:pt>
                <c:pt idx="2327" formatCode="#,##0.0;\(#,##0.0\);">
                  <c:v>12.982900000000001</c:v>
                </c:pt>
                <c:pt idx="2328" formatCode="#,##0.0;\(#,##0.0\);">
                  <c:v>12.970800000000001</c:v>
                </c:pt>
                <c:pt idx="2329" formatCode="#,##0.0;\(#,##0.0\);">
                  <c:v>12.9283</c:v>
                </c:pt>
                <c:pt idx="2330" formatCode="#,##0.0;\(#,##0.0\);">
                  <c:v>12.958</c:v>
                </c:pt>
                <c:pt idx="2331" formatCode="#,##0.0;\(#,##0.0\);">
                  <c:v>12.991899999999999</c:v>
                </c:pt>
                <c:pt idx="2332" formatCode="#,##0.0;\(#,##0.0\);">
                  <c:v>13.055199999999999</c:v>
                </c:pt>
                <c:pt idx="2333" formatCode="#,##0.0;\(#,##0.0\);">
                  <c:v>13.0922</c:v>
                </c:pt>
                <c:pt idx="2334" formatCode="#,##0.0;\(#,##0.0\);">
                  <c:v>13.110200000000001</c:v>
                </c:pt>
                <c:pt idx="2335" formatCode="#,##0.0;\(#,##0.0\);">
                  <c:v>13.104699999999999</c:v>
                </c:pt>
                <c:pt idx="2336" formatCode="#,##0.0;\(#,##0.0\);">
                  <c:v>13.0573</c:v>
                </c:pt>
                <c:pt idx="2337" formatCode="#,##0.0;\(#,##0.0\);">
                  <c:v>13.161099999999999</c:v>
                </c:pt>
                <c:pt idx="2338" formatCode="#,##0.0;\(#,##0.0\);">
                  <c:v>13.1838</c:v>
                </c:pt>
                <c:pt idx="2339" formatCode="#,##0.0;\(#,##0.0\);">
                  <c:v>13.145899999999999</c:v>
                </c:pt>
                <c:pt idx="2340" formatCode="#,##0.0;\(#,##0.0\);">
                  <c:v>13.136200000000001</c:v>
                </c:pt>
                <c:pt idx="2341" formatCode="#,##0.0;\(#,##0.0\);">
                  <c:v>13.1594</c:v>
                </c:pt>
                <c:pt idx="2342" formatCode="#,##0.0;\(#,##0.0\);">
                  <c:v>13.154299999999999</c:v>
                </c:pt>
                <c:pt idx="2343" formatCode="#,##0.0;\(#,##0.0\);">
                  <c:v>13.154299999999999</c:v>
                </c:pt>
                <c:pt idx="2344" formatCode="#,##0.0;\(#,##0.0\);">
                  <c:v>13.142200000000001</c:v>
                </c:pt>
                <c:pt idx="2345" formatCode="#,##0.0;\(#,##0.0\);">
                  <c:v>13.151400000000001</c:v>
                </c:pt>
                <c:pt idx="2346" formatCode="#,##0.0;\(#,##0.0\);">
                  <c:v>13.172800000000001</c:v>
                </c:pt>
                <c:pt idx="2347" formatCode="#,##0.0;\(#,##0.0\);">
                  <c:v>13.1122</c:v>
                </c:pt>
                <c:pt idx="2348" formatCode="#,##0.0;\(#,##0.0\);">
                  <c:v>13.1122</c:v>
                </c:pt>
                <c:pt idx="2349" formatCode="#,##0.0;\(#,##0.0\);">
                  <c:v>13.2087</c:v>
                </c:pt>
                <c:pt idx="2350" formatCode="#,##0.0;\(#,##0.0\);">
                  <c:v>13.2807</c:v>
                </c:pt>
                <c:pt idx="2351" formatCode="#,##0.0;\(#,##0.0\);">
                  <c:v>13.328200000000001</c:v>
                </c:pt>
                <c:pt idx="2352" formatCode="#,##0.0;\(#,##0.0\);">
                  <c:v>13.4115</c:v>
                </c:pt>
                <c:pt idx="2353" formatCode="#,##0.0;\(#,##0.0\);">
                  <c:v>13.4312</c:v>
                </c:pt>
                <c:pt idx="2354" formatCode="#,##0.0;\(#,##0.0\);">
                  <c:v>13.4468</c:v>
                </c:pt>
                <c:pt idx="2355" formatCode="#,##0.0;\(#,##0.0\);">
                  <c:v>13.4335</c:v>
                </c:pt>
                <c:pt idx="2356" formatCode="#,##0.0;\(#,##0.0\);">
                  <c:v>13.5183</c:v>
                </c:pt>
                <c:pt idx="2357" formatCode="#,##0.0;\(#,##0.0\);">
                  <c:v>13.599399999999999</c:v>
                </c:pt>
                <c:pt idx="2358" formatCode="#,##0.0;\(#,##0.0\);">
                  <c:v>13.599399999999999</c:v>
                </c:pt>
                <c:pt idx="2359" formatCode="#,##0.0;\(#,##0.0\);">
                  <c:v>13.5571</c:v>
                </c:pt>
                <c:pt idx="2360" formatCode="#,##0.0;\(#,##0.0\);">
                  <c:v>13.6706</c:v>
                </c:pt>
                <c:pt idx="2361" formatCode="#,##0.0;\(#,##0.0\);">
                  <c:v>13.651</c:v>
                </c:pt>
                <c:pt idx="2362" formatCode="#,##0.0;\(#,##0.0\);">
                  <c:v>13.7043</c:v>
                </c:pt>
                <c:pt idx="2363" formatCode="#,##0.0;\(#,##0.0\);">
                  <c:v>13.8034</c:v>
                </c:pt>
                <c:pt idx="2364" formatCode="#,##0.0;\(#,##0.0\);">
                  <c:v>13.8301</c:v>
                </c:pt>
                <c:pt idx="2365" formatCode="#,##0.0;\(#,##0.0\);">
                  <c:v>13.8232</c:v>
                </c:pt>
                <c:pt idx="2366" formatCode="#,##0.0;\(#,##0.0\);">
                  <c:v>13.8306</c:v>
                </c:pt>
                <c:pt idx="2367" formatCode="#,##0.0;\(#,##0.0\);">
                  <c:v>13.976599999999999</c:v>
                </c:pt>
                <c:pt idx="2368" formatCode="#,##0.0;\(#,##0.0\);">
                  <c:v>13.8926</c:v>
                </c:pt>
                <c:pt idx="2369" formatCode="#,##0.0;\(#,##0.0\);">
                  <c:v>13.757400000000001</c:v>
                </c:pt>
                <c:pt idx="2370" formatCode="#,##0.0;\(#,##0.0\);">
                  <c:v>13.763400000000001</c:v>
                </c:pt>
                <c:pt idx="2371" formatCode="#,##0.0;\(#,##0.0\);">
                  <c:v>13.755599999999999</c:v>
                </c:pt>
                <c:pt idx="2372" formatCode="#,##0.0;\(#,##0.0\);">
                  <c:v>13.4956</c:v>
                </c:pt>
                <c:pt idx="2373" formatCode="#,##0.0;\(#,##0.0\);">
                  <c:v>13.003500000000001</c:v>
                </c:pt>
                <c:pt idx="2374" formatCode="#,##0.0;\(#,##0.0\);">
                  <c:v>13.2042</c:v>
                </c:pt>
                <c:pt idx="2375" formatCode="#,##0.0;\(#,##0.0\);">
                  <c:v>13.1456</c:v>
                </c:pt>
                <c:pt idx="2376" formatCode="#,##0.0;\(#,##0.0\);">
                  <c:v>12.702500000000001</c:v>
                </c:pt>
                <c:pt idx="2377" formatCode="#,##0.0;\(#,##0.0\);">
                  <c:v>12.8696</c:v>
                </c:pt>
                <c:pt idx="2378" formatCode="#,##0.0;\(#,##0.0\);">
                  <c:v>13.0276</c:v>
                </c:pt>
                <c:pt idx="2379" formatCode="#,##0.0;\(#,##0.0\);">
                  <c:v>13.059799999999999</c:v>
                </c:pt>
                <c:pt idx="2380" formatCode="#,##0.0;\(#,##0.0\);">
                  <c:v>13.218400000000001</c:v>
                </c:pt>
                <c:pt idx="2381" formatCode="#,##0.0;\(#,##0.0\);">
                  <c:v>13.3599</c:v>
                </c:pt>
                <c:pt idx="2382" formatCode="#,##0.0;\(#,##0.0\);">
                  <c:v>13.368</c:v>
                </c:pt>
                <c:pt idx="2383" formatCode="#,##0.0;\(#,##0.0\);">
                  <c:v>13.368</c:v>
                </c:pt>
                <c:pt idx="2384" formatCode="#,##0.0;\(#,##0.0\);">
                  <c:v>13.225</c:v>
                </c:pt>
                <c:pt idx="2385" formatCode="#,##0.0;\(#,##0.0\);">
                  <c:v>13.1252</c:v>
                </c:pt>
                <c:pt idx="2386" formatCode="#,##0.0;\(#,##0.0\);">
                  <c:v>13.1541</c:v>
                </c:pt>
                <c:pt idx="2387" formatCode="#,##0.0;\(#,##0.0\);">
                  <c:v>13.2791</c:v>
                </c:pt>
                <c:pt idx="2388" formatCode="#,##0.0;\(#,##0.0\);">
                  <c:v>13.203200000000001</c:v>
                </c:pt>
                <c:pt idx="2389" formatCode="#,##0.0;\(#,##0.0\);">
                  <c:v>13.0901</c:v>
                </c:pt>
                <c:pt idx="2390" formatCode="#,##0.0;\(#,##0.0\);">
                  <c:v>13.039199999999999</c:v>
                </c:pt>
                <c:pt idx="2391" formatCode="#,##0.0;\(#,##0.0\);">
                  <c:v>12.9023</c:v>
                </c:pt>
                <c:pt idx="2392" formatCode="#,##0.0;\(#,##0.0\);">
                  <c:v>12.9634</c:v>
                </c:pt>
                <c:pt idx="2393" formatCode="#,##0.0;\(#,##0.0\);">
                  <c:v>13.0893</c:v>
                </c:pt>
                <c:pt idx="2394" formatCode="#,##0.0;\(#,##0.0\);">
                  <c:v>13.1214</c:v>
                </c:pt>
                <c:pt idx="2395" formatCode="#,##0.0;\(#,##0.0\);">
                  <c:v>13.117599999999999</c:v>
                </c:pt>
                <c:pt idx="2396" formatCode="#,##0.0;\(#,##0.0\);">
                  <c:v>13.180300000000001</c:v>
                </c:pt>
                <c:pt idx="2397" formatCode="#,##0.0;\(#,##0.0\);">
                  <c:v>13.383900000000001</c:v>
                </c:pt>
                <c:pt idx="2398" formatCode="#,##0.0;\(#,##0.0\);">
                  <c:v>13.368399999999999</c:v>
                </c:pt>
                <c:pt idx="2399" formatCode="#,##0.0;\(#,##0.0\);">
                  <c:v>13.2927</c:v>
                </c:pt>
                <c:pt idx="2400" formatCode="#,##0.0;\(#,##0.0\);">
                  <c:v>13.224500000000001</c:v>
                </c:pt>
                <c:pt idx="2401" formatCode="#,##0.0;\(#,##0.0\);">
                  <c:v>13.239699999999999</c:v>
                </c:pt>
                <c:pt idx="2402" formatCode="#,##0.0;\(#,##0.0\);">
                  <c:v>13.2597</c:v>
                </c:pt>
                <c:pt idx="2403" formatCode="#,##0.0;\(#,##0.0\);">
                  <c:v>13.0672</c:v>
                </c:pt>
                <c:pt idx="2404" formatCode="#,##0.0;\(#,##0.0\);">
                  <c:v>13.084099999999999</c:v>
                </c:pt>
                <c:pt idx="2405" formatCode="#,##0.0;\(#,##0.0\);">
                  <c:v>13.0627</c:v>
                </c:pt>
                <c:pt idx="2406" formatCode="#,##0.0;\(#,##0.0\);">
                  <c:v>12.7713</c:v>
                </c:pt>
                <c:pt idx="2407" formatCode="#,##0.0;\(#,##0.0\);">
                  <c:v>12.5342</c:v>
                </c:pt>
                <c:pt idx="2408" formatCode="#,##0.0;\(#,##0.0\);">
                  <c:v>12.8344</c:v>
                </c:pt>
                <c:pt idx="2409" formatCode="#,##0.0;\(#,##0.0\);">
                  <c:v>12.638299999999999</c:v>
                </c:pt>
                <c:pt idx="2410" formatCode="#,##0.0;\(#,##0.0\);">
                  <c:v>12.6069</c:v>
                </c:pt>
                <c:pt idx="2411" formatCode="#,##0.0;\(#,##0.0\);">
                  <c:v>12.76</c:v>
                </c:pt>
                <c:pt idx="2412" formatCode="#,##0.0;\(#,##0.0\);">
                  <c:v>12.759</c:v>
                </c:pt>
                <c:pt idx="2413" formatCode="#,##0.0;\(#,##0.0\);">
                  <c:v>12.507300000000001</c:v>
                </c:pt>
                <c:pt idx="2414" formatCode="#,##0.0;\(#,##0.0\);">
                  <c:v>12.6464</c:v>
                </c:pt>
                <c:pt idx="2415" formatCode="#,##0.0;\(#,##0.0\);">
                  <c:v>12.7789</c:v>
                </c:pt>
                <c:pt idx="2416" formatCode="#,##0.0;\(#,##0.0\);">
                  <c:v>12.8565</c:v>
                </c:pt>
                <c:pt idx="2417" formatCode="#,##0.0;\(#,##0.0\);">
                  <c:v>12.607100000000001</c:v>
                </c:pt>
                <c:pt idx="2418" formatCode="#,##0.0;\(#,##0.0\);">
                  <c:v>12.643599999999999</c:v>
                </c:pt>
                <c:pt idx="2419" formatCode="#,##0.0;\(#,##0.0\);">
                  <c:v>12.830399999999999</c:v>
                </c:pt>
                <c:pt idx="2420" formatCode="#,##0.0;\(#,##0.0\);">
                  <c:v>12.7677</c:v>
                </c:pt>
                <c:pt idx="2421" formatCode="#,##0.0;\(#,##0.0\);">
                  <c:v>12.864100000000001</c:v>
                </c:pt>
                <c:pt idx="2422" formatCode="#,##0.0;\(#,##0.0\);">
                  <c:v>12.831200000000001</c:v>
                </c:pt>
                <c:pt idx="2423" formatCode="#,##0.0;\(#,##0.0\);">
                  <c:v>12.923299999999999</c:v>
                </c:pt>
                <c:pt idx="2424" formatCode="#,##0.0;\(#,##0.0\);">
                  <c:v>13.0458</c:v>
                </c:pt>
                <c:pt idx="2425" formatCode="#,##0.0;\(#,##0.0\);">
                  <c:v>13.055400000000001</c:v>
                </c:pt>
                <c:pt idx="2426" formatCode="#,##0.0;\(#,##0.0\);">
                  <c:v>12.989100000000001</c:v>
                </c:pt>
                <c:pt idx="2427" formatCode="#,##0.0;\(#,##0.0\);">
                  <c:v>12.8909</c:v>
                </c:pt>
                <c:pt idx="2428" formatCode="#,##0.0;\(#,##0.0\);">
                  <c:v>12.891500000000001</c:v>
                </c:pt>
                <c:pt idx="2429" formatCode="#,##0.0;\(#,##0.0\);">
                  <c:v>12.738799999999999</c:v>
                </c:pt>
                <c:pt idx="2430" formatCode="#,##0.0;\(#,##0.0\);">
                  <c:v>12.759</c:v>
                </c:pt>
                <c:pt idx="2431" formatCode="#,##0.0;\(#,##0.0\);">
                  <c:v>12.8767</c:v>
                </c:pt>
                <c:pt idx="2432" formatCode="#,##0.0;\(#,##0.0\);">
                  <c:v>12.888999999999999</c:v>
                </c:pt>
                <c:pt idx="2433" formatCode="#,##0.0;\(#,##0.0\);">
                  <c:v>12.795999999999999</c:v>
                </c:pt>
                <c:pt idx="2434" formatCode="#,##0.0;\(#,##0.0\);">
                  <c:v>12.8248</c:v>
                </c:pt>
                <c:pt idx="2435" formatCode="#,##0.0;\(#,##0.0\);">
                  <c:v>12.741199999999999</c:v>
                </c:pt>
                <c:pt idx="2436" formatCode="#,##0.0;\(#,##0.0\);">
                  <c:v>12.5168</c:v>
                </c:pt>
                <c:pt idx="2437" formatCode="#,##0.0;\(#,##0.0\);">
                  <c:v>12.548299999999999</c:v>
                </c:pt>
                <c:pt idx="2438" formatCode="#,##0.0;\(#,##0.0\);">
                  <c:v>12.635400000000001</c:v>
                </c:pt>
                <c:pt idx="2439" formatCode="#,##0.0;\(#,##0.0\);">
                  <c:v>12.6615</c:v>
                </c:pt>
                <c:pt idx="2440" formatCode="#,##0.0;\(#,##0.0\);">
                  <c:v>12.760300000000001</c:v>
                </c:pt>
                <c:pt idx="2441" formatCode="#,##0.0;\(#,##0.0\);">
                  <c:v>12.8908</c:v>
                </c:pt>
                <c:pt idx="2442" formatCode="#,##0.0;\(#,##0.0\);">
                  <c:v>12.9099</c:v>
                </c:pt>
                <c:pt idx="2443" formatCode="#,##0.0;\(#,##0.0\);">
                  <c:v>12.9201</c:v>
                </c:pt>
                <c:pt idx="2444" formatCode="#,##0.0;\(#,##0.0\);">
                  <c:v>12.841799999999999</c:v>
                </c:pt>
                <c:pt idx="2445" formatCode="#,##0.0;\(#,##0.0\);">
                  <c:v>12.8965</c:v>
                </c:pt>
                <c:pt idx="2446" formatCode="#,##0.0;\(#,##0.0\);">
                  <c:v>12.8879</c:v>
                </c:pt>
                <c:pt idx="2447" formatCode="#,##0.0;\(#,##0.0\);">
                  <c:v>12.8454</c:v>
                </c:pt>
                <c:pt idx="2448" formatCode="#,##0.0;\(#,##0.0\);">
                  <c:v>12.932</c:v>
                </c:pt>
                <c:pt idx="2449" formatCode="#,##0.0;\(#,##0.0\);">
                  <c:v>12.897</c:v>
                </c:pt>
                <c:pt idx="2450" formatCode="#,##0.0;\(#,##0.0\);">
                  <c:v>12.9358</c:v>
                </c:pt>
                <c:pt idx="2451" formatCode="#,##0.0;\(#,##0.0\);">
                  <c:v>12.9411</c:v>
                </c:pt>
                <c:pt idx="2452" formatCode="#,##0.0;\(#,##0.0\);">
                  <c:v>12.914</c:v>
                </c:pt>
                <c:pt idx="2453" formatCode="#,##0.0;\(#,##0.0\);">
                  <c:v>12.914</c:v>
                </c:pt>
                <c:pt idx="2454" formatCode="#,##0.0;\(#,##0.0\);">
                  <c:v>12.7829</c:v>
                </c:pt>
                <c:pt idx="2455" formatCode="#,##0.0;\(#,##0.0\);">
                  <c:v>12.9283</c:v>
                </c:pt>
                <c:pt idx="2456" formatCode="#,##0.0;\(#,##0.0\);">
                  <c:v>12.852600000000001</c:v>
                </c:pt>
                <c:pt idx="2457" formatCode="#,##0.0;\(#,##0.0\);">
                  <c:v>12.9757</c:v>
                </c:pt>
                <c:pt idx="2458" formatCode="#,##0.0;\(#,##0.0\);">
                  <c:v>13.0242</c:v>
                </c:pt>
                <c:pt idx="2459" formatCode="#,##0.0;\(#,##0.0\);">
                  <c:v>13.0375</c:v>
                </c:pt>
                <c:pt idx="2460" formatCode="#,##0.0;\(#,##0.0\);">
                  <c:v>13.1366</c:v>
                </c:pt>
                <c:pt idx="2461" formatCode="#,##0.0;\(#,##0.0\);">
                  <c:v>13.1195</c:v>
                </c:pt>
                <c:pt idx="2462" formatCode="#,##0.0;\(#,##0.0\);">
                  <c:v>13.1557</c:v>
                </c:pt>
                <c:pt idx="2463" formatCode="#,##0.0;\(#,##0.0\);">
                  <c:v>13.168200000000001</c:v>
                </c:pt>
                <c:pt idx="2464" formatCode="#,##0.0;\(#,##0.0\);">
                  <c:v>13.1877</c:v>
                </c:pt>
                <c:pt idx="2465" formatCode="#,##0.0;\(#,##0.0\);">
                  <c:v>13.140599999999999</c:v>
                </c:pt>
                <c:pt idx="2466" formatCode="#,##0.0;\(#,##0.0\);">
                  <c:v>13.1694</c:v>
                </c:pt>
                <c:pt idx="2467" formatCode="#,##0.0;\(#,##0.0\);">
                  <c:v>13.1576</c:v>
                </c:pt>
                <c:pt idx="2468" formatCode="#,##0.0;\(#,##0.0\);">
                  <c:v>13.086600000000001</c:v>
                </c:pt>
                <c:pt idx="2469" formatCode="#,##0.0;\(#,##0.0\);">
                  <c:v>13.039899999999999</c:v>
                </c:pt>
                <c:pt idx="2470" formatCode="#,##0.0;\(#,##0.0\);">
                  <c:v>13.0487</c:v>
                </c:pt>
                <c:pt idx="2471" formatCode="#,##0.0;\(#,##0.0\);">
                  <c:v>12.973599999999999</c:v>
                </c:pt>
                <c:pt idx="2472" formatCode="#,##0.0;\(#,##0.0\);">
                  <c:v>12.995100000000001</c:v>
                </c:pt>
                <c:pt idx="2473" formatCode="#,##0.0;\(#,##0.0\);">
                  <c:v>12.8384</c:v>
                </c:pt>
                <c:pt idx="2474" formatCode="#,##0.0;\(#,##0.0\);">
                  <c:v>12.8635</c:v>
                </c:pt>
                <c:pt idx="2475" formatCode="#,##0.0;\(#,##0.0\);">
                  <c:v>12.765499999999999</c:v>
                </c:pt>
                <c:pt idx="2476" formatCode="#,##0.0;\(#,##0.0\);">
                  <c:v>12.8353</c:v>
                </c:pt>
                <c:pt idx="2477" formatCode="#,##0.0;\(#,##0.0\);">
                  <c:v>12.8437</c:v>
                </c:pt>
                <c:pt idx="2478" formatCode="#,##0.0;\(#,##0.0\);">
                  <c:v>12.872299999999999</c:v>
                </c:pt>
                <c:pt idx="2479" formatCode="#,##0.0;\(#,##0.0\);">
                  <c:v>12.815899999999999</c:v>
                </c:pt>
                <c:pt idx="2480" formatCode="#,##0.0;\(#,##0.0\);">
                  <c:v>12.815899999999999</c:v>
                </c:pt>
                <c:pt idx="2481" formatCode="#,##0.0;\(#,##0.0\);">
                  <c:v>12.913600000000001</c:v>
                </c:pt>
                <c:pt idx="2482" formatCode="#,##0.0;\(#,##0.0\);">
                  <c:v>13.0106</c:v>
                </c:pt>
                <c:pt idx="2483" formatCode="#,##0.0;\(#,##0.0\);">
                  <c:v>13.112399999999999</c:v>
                </c:pt>
                <c:pt idx="2484" formatCode="#,##0.0;\(#,##0.0\);">
                  <c:v>13.152799999999999</c:v>
                </c:pt>
                <c:pt idx="2485" formatCode="#,##0.0;\(#,##0.0\);">
                  <c:v>13.07</c:v>
                </c:pt>
                <c:pt idx="2486" formatCode="#,##0.0;\(#,##0.0\);">
                  <c:v>13.1714</c:v>
                </c:pt>
                <c:pt idx="2487" formatCode="#,##0.0;\(#,##0.0\);">
                  <c:v>13.183999999999999</c:v>
                </c:pt>
                <c:pt idx="2488" formatCode="#,##0.0;\(#,##0.0\);">
                  <c:v>13.172000000000001</c:v>
                </c:pt>
                <c:pt idx="2489" formatCode="#,##0.0;\(#,##0.0\);">
                  <c:v>13.218400000000001</c:v>
                </c:pt>
                <c:pt idx="2490" formatCode="#,##0.0;\(#,##0.0\);">
                  <c:v>13.2437</c:v>
                </c:pt>
                <c:pt idx="2491" formatCode="#,##0.0;\(#,##0.0\);">
                  <c:v>13.1972</c:v>
                </c:pt>
                <c:pt idx="2492" formatCode="#,##0.0;\(#,##0.0\);">
                  <c:v>13.1891</c:v>
                </c:pt>
                <c:pt idx="2493" formatCode="#,##0.0;\(#,##0.0\);">
                  <c:v>13.210599999999999</c:v>
                </c:pt>
                <c:pt idx="2494" formatCode="#,##0.0;\(#,##0.0\);">
                  <c:v>13.2669</c:v>
                </c:pt>
                <c:pt idx="2495" formatCode="#,##0.0;\(#,##0.0\);">
                  <c:v>13.3742</c:v>
                </c:pt>
                <c:pt idx="2496" formatCode="#,##0.0;\(#,##0.0\);">
                  <c:v>13.338100000000001</c:v>
                </c:pt>
                <c:pt idx="2497" formatCode="#,##0.0;\(#,##0.0\);">
                  <c:v>13.260400000000001</c:v>
                </c:pt>
                <c:pt idx="2498" formatCode="#,##0.0;\(#,##0.0\);">
                  <c:v>13.192600000000001</c:v>
                </c:pt>
                <c:pt idx="2499" formatCode="#,##0.0;\(#,##0.0\);">
                  <c:v>13.2498</c:v>
                </c:pt>
                <c:pt idx="2500" formatCode="#,##0.0;\(#,##0.0\);">
                  <c:v>13.237500000000001</c:v>
                </c:pt>
                <c:pt idx="2501" formatCode="#,##0.0;\(#,##0.0\);">
                  <c:v>13.1059</c:v>
                </c:pt>
                <c:pt idx="2502" formatCode="#,##0.0;\(#,##0.0\);">
                  <c:v>12.954599999999999</c:v>
                </c:pt>
                <c:pt idx="2503" formatCode="#,##0.0;\(#,##0.0\);">
                  <c:v>13.0609</c:v>
                </c:pt>
                <c:pt idx="2504" formatCode="#,##0.0;\(#,##0.0\);">
                  <c:v>13.1515</c:v>
                </c:pt>
                <c:pt idx="2505" formatCode="#,##0.0;\(#,##0.0\);">
                  <c:v>13.1831</c:v>
                </c:pt>
                <c:pt idx="2506" formatCode="#,##0.0;\(#,##0.0\);">
                  <c:v>13.1899</c:v>
                </c:pt>
                <c:pt idx="2507" formatCode="#,##0.0;\(#,##0.0\);">
                  <c:v>13.1068</c:v>
                </c:pt>
                <c:pt idx="2508" formatCode="#,##0.0;\(#,##0.0\);">
                  <c:v>13.066700000000001</c:v>
                </c:pt>
                <c:pt idx="2509" formatCode="#,##0.0;\(#,##0.0\);">
                  <c:v>13.1394</c:v>
                </c:pt>
                <c:pt idx="2510" formatCode="#,##0.0;\(#,##0.0\);">
                  <c:v>13.067600000000001</c:v>
                </c:pt>
                <c:pt idx="2511" formatCode="#,##0.0;\(#,##0.0\);">
                  <c:v>13.161799999999999</c:v>
                </c:pt>
                <c:pt idx="2512" formatCode="#,##0.0;\(#,##0.0\);">
                  <c:v>13.180300000000001</c:v>
                </c:pt>
                <c:pt idx="2513" formatCode="#,##0.0;\(#,##0.0\);">
                  <c:v>13.2094</c:v>
                </c:pt>
                <c:pt idx="2514" formatCode="#,##0.0;\(#,##0.0\);">
                  <c:v>13.237399999999999</c:v>
                </c:pt>
                <c:pt idx="2515" formatCode="#,##0.0;\(#,##0.0\);">
                  <c:v>13.2384</c:v>
                </c:pt>
                <c:pt idx="2516" formatCode="#,##0.0;\(#,##0.0\);">
                  <c:v>13.2218</c:v>
                </c:pt>
                <c:pt idx="2517" formatCode="#,##0.0;\(#,##0.0\);">
                  <c:v>13.2944</c:v>
                </c:pt>
                <c:pt idx="2518" formatCode="#,##0.0;\(#,##0.0\);">
                  <c:v>13.3847</c:v>
                </c:pt>
                <c:pt idx="2519" formatCode="#,##0.0;\(#,##0.0\);">
                  <c:v>13.3895</c:v>
                </c:pt>
                <c:pt idx="2520" formatCode="#,##0.0;\(#,##0.0\);">
                  <c:v>13.46</c:v>
                </c:pt>
                <c:pt idx="2521" formatCode="#,##0.0;\(#,##0.0\);">
                  <c:v>13.410600000000001</c:v>
                </c:pt>
                <c:pt idx="2522" formatCode="#,##0.0;\(#,##0.0\);">
                  <c:v>13.4132</c:v>
                </c:pt>
                <c:pt idx="2523" formatCode="#,##0.0;\(#,##0.0\);">
                  <c:v>13.4132</c:v>
                </c:pt>
                <c:pt idx="2524" formatCode="#,##0.0;\(#,##0.0\);">
                  <c:v>13.3935</c:v>
                </c:pt>
                <c:pt idx="2525" formatCode="#,##0.0;\(#,##0.0\);">
                  <c:v>13.360900000000001</c:v>
                </c:pt>
                <c:pt idx="2526" formatCode="#,##0.0;\(#,##0.0\);">
                  <c:v>13.322699999999999</c:v>
                </c:pt>
                <c:pt idx="2527" formatCode="#,##0.0;\(#,##0.0\);">
                  <c:v>13.2964</c:v>
                </c:pt>
                <c:pt idx="2528" formatCode="#,##0.0;\(#,##0.0\);">
                  <c:v>13.3162</c:v>
                </c:pt>
                <c:pt idx="2529" formatCode="#,##0.0;\(#,##0.0\);">
                  <c:v>13.3604</c:v>
                </c:pt>
                <c:pt idx="2530" formatCode="#,##0.0;\(#,##0.0\);">
                  <c:v>13.364699999999999</c:v>
                </c:pt>
                <c:pt idx="2531" formatCode="#,##0.0;\(#,##0.0\);">
                  <c:v>13.4268</c:v>
                </c:pt>
                <c:pt idx="2532" formatCode="#,##0.0;\(#,##0.0\);">
                  <c:v>13.430099999999999</c:v>
                </c:pt>
                <c:pt idx="2533" formatCode="#,##0.0;\(#,##0.0\);">
                  <c:v>13.3636</c:v>
                </c:pt>
                <c:pt idx="2534" formatCode="#,##0.0;\(#,##0.0\);">
                  <c:v>13.4283</c:v>
                </c:pt>
                <c:pt idx="2535" formatCode="#,##0.0;\(#,##0.0\);">
                  <c:v>13.443300000000001</c:v>
                </c:pt>
                <c:pt idx="2536" formatCode="#,##0.0;\(#,##0.0\);">
                  <c:v>13.537000000000001</c:v>
                </c:pt>
                <c:pt idx="2537" formatCode="#,##0.0;\(#,##0.0\);">
                  <c:v>13.5326</c:v>
                </c:pt>
                <c:pt idx="2538" formatCode="#,##0.0;\(#,##0.0\);">
                  <c:v>13.430899999999999</c:v>
                </c:pt>
                <c:pt idx="2539" formatCode="#,##0.0;\(#,##0.0\);">
                  <c:v>13.4153</c:v>
                </c:pt>
                <c:pt idx="2540" formatCode="#,##0.0;\(#,##0.0\);">
                  <c:v>13.376099999999999</c:v>
                </c:pt>
                <c:pt idx="2541" formatCode="#,##0.0;\(#,##0.0\);">
                  <c:v>13.409700000000001</c:v>
                </c:pt>
                <c:pt idx="2542" formatCode="#,##0.0;\(#,##0.0\);">
                  <c:v>13.409599999999999</c:v>
                </c:pt>
                <c:pt idx="2543" formatCode="#,##0.0;\(#,##0.0\);">
                  <c:v>13.4549</c:v>
                </c:pt>
                <c:pt idx="2544" formatCode="#,##0.0;\(#,##0.0\);">
                  <c:v>13.4497</c:v>
                </c:pt>
                <c:pt idx="2545" formatCode="#,##0.0;\(#,##0.0\);">
                  <c:v>13.4582</c:v>
                </c:pt>
                <c:pt idx="2546" formatCode="#,##0.0;\(#,##0.0\);">
                  <c:v>13.3605</c:v>
                </c:pt>
                <c:pt idx="2547" formatCode="#,##0.0;\(#,##0.0\);">
                  <c:v>13.2949</c:v>
                </c:pt>
                <c:pt idx="2548" formatCode="#,##0.0;\(#,##0.0\);">
                  <c:v>13.2902</c:v>
                </c:pt>
                <c:pt idx="2549" formatCode="#,##0.0;\(#,##0.0\);">
                  <c:v>13.2735</c:v>
                </c:pt>
                <c:pt idx="2550" formatCode="#,##0.0;\(#,##0.0\);">
                  <c:v>12.886900000000001</c:v>
                </c:pt>
                <c:pt idx="2551" formatCode="#,##0.0;\(#,##0.0\);">
                  <c:v>12.6553</c:v>
                </c:pt>
                <c:pt idx="2552" formatCode="#,##0.0;\(#,##0.0\);">
                  <c:v>12.813800000000001</c:v>
                </c:pt>
                <c:pt idx="2553" formatCode="#,##0.0;\(#,##0.0\);">
                  <c:v>12.747</c:v>
                </c:pt>
                <c:pt idx="2554" formatCode="#,##0.0;\(#,##0.0\);">
                  <c:v>12.988899999999999</c:v>
                </c:pt>
                <c:pt idx="2555" formatCode="#,##0.0;\(#,##0.0\);">
                  <c:v>12.986000000000001</c:v>
                </c:pt>
                <c:pt idx="2556" formatCode="#,##0.0;\(#,##0.0\);">
                  <c:v>12.820600000000001</c:v>
                </c:pt>
                <c:pt idx="2557" formatCode="#,##0.0;\(#,##0.0\);">
                  <c:v>12.8164</c:v>
                </c:pt>
                <c:pt idx="2558" formatCode="#,##0.0;\(#,##0.0\);">
                  <c:v>12.7677</c:v>
                </c:pt>
                <c:pt idx="2559" formatCode="#,##0.0;\(#,##0.0\);">
                  <c:v>12.7056</c:v>
                </c:pt>
                <c:pt idx="2560" formatCode="#,##0.0;\(#,##0.0\);">
                  <c:v>12.360799999999999</c:v>
                </c:pt>
                <c:pt idx="2561" formatCode="#,##0.0;\(#,##0.0\);">
                  <c:v>12.562900000000001</c:v>
                </c:pt>
                <c:pt idx="2562" formatCode="#,##0.0;\(#,##0.0\);">
                  <c:v>12.3725</c:v>
                </c:pt>
                <c:pt idx="2563" formatCode="#,##0.0;\(#,##0.0\);">
                  <c:v>12.3012</c:v>
                </c:pt>
                <c:pt idx="2564" formatCode="#,##0.0;\(#,##0.0\);">
                  <c:v>12.468999999999999</c:v>
                </c:pt>
                <c:pt idx="2565" formatCode="#,##0.0;\(#,##0.0\);">
                  <c:v>12.609400000000001</c:v>
                </c:pt>
                <c:pt idx="2566" formatCode="#,##0.0;\(#,##0.0\);">
                  <c:v>12.726699999999999</c:v>
                </c:pt>
                <c:pt idx="2567" formatCode="#,##0.0;\(#,##0.0\);">
                  <c:v>12.656000000000001</c:v>
                </c:pt>
                <c:pt idx="2568" formatCode="#,##0.0;\(#,##0.0\);">
                  <c:v>12.718500000000001</c:v>
                </c:pt>
                <c:pt idx="2569" formatCode="#,##0.0;\(#,##0.0\);">
                  <c:v>12.788399999999999</c:v>
                </c:pt>
                <c:pt idx="2570" formatCode="#,##0.0;\(#,##0.0\);">
                  <c:v>12.7006</c:v>
                </c:pt>
                <c:pt idx="2571" formatCode="#,##0.0;\(#,##0.0\);">
                  <c:v>12.711499999999999</c:v>
                </c:pt>
                <c:pt idx="2572" formatCode="#,##0.0;\(#,##0.0\);">
                  <c:v>12.609400000000001</c:v>
                </c:pt>
                <c:pt idx="2573" formatCode="#,##0.0;\(#,##0.0\);">
                  <c:v>12.3896</c:v>
                </c:pt>
                <c:pt idx="2574" formatCode="#,##0.0;\(#,##0.0\);">
                  <c:v>12.375400000000001</c:v>
                </c:pt>
                <c:pt idx="2575" formatCode="#,##0.0;\(#,##0.0\);">
                  <c:v>12.2889</c:v>
                </c:pt>
                <c:pt idx="2576" formatCode="#,##0.0;\(#,##0.0\);">
                  <c:v>12.4152</c:v>
                </c:pt>
                <c:pt idx="2577" formatCode="#,##0.0;\(#,##0.0\);">
                  <c:v>12.4399</c:v>
                </c:pt>
                <c:pt idx="2578" formatCode="#,##0.0;\(#,##0.0\);">
                  <c:v>12.2532</c:v>
                </c:pt>
                <c:pt idx="2579" formatCode="#,##0.0;\(#,##0.0\);">
                  <c:v>12.0639</c:v>
                </c:pt>
                <c:pt idx="2580" formatCode="#,##0.0;\(#,##0.0\);">
                  <c:v>12.070399999999999</c:v>
                </c:pt>
                <c:pt idx="2581" formatCode="#,##0.0;\(#,##0.0\);">
                  <c:v>12.070399999999999</c:v>
                </c:pt>
                <c:pt idx="2582" formatCode="#,##0.0;\(#,##0.0\);">
                  <c:v>12.0009</c:v>
                </c:pt>
                <c:pt idx="2583" formatCode="#,##0.0;\(#,##0.0\);">
                  <c:v>12.1645</c:v>
                </c:pt>
                <c:pt idx="2584" formatCode="#,##0.0;\(#,##0.0\);">
                  <c:v>12.2019</c:v>
                </c:pt>
                <c:pt idx="2585" formatCode="#,##0.0;\(#,##0.0\);">
                  <c:v>12.4488</c:v>
                </c:pt>
                <c:pt idx="2586" formatCode="#,##0.0;\(#,##0.0\);">
                  <c:v>12.425700000000001</c:v>
                </c:pt>
                <c:pt idx="2587" formatCode="#,##0.0;\(#,##0.0\);">
                  <c:v>12.514799999999999</c:v>
                </c:pt>
                <c:pt idx="2588" formatCode="#,##0.0;\(#,##0.0\);">
                  <c:v>12.620799999999999</c:v>
                </c:pt>
                <c:pt idx="2589" formatCode="#,##0.0;\(#,##0.0\);">
                  <c:v>12.265499999999999</c:v>
                </c:pt>
                <c:pt idx="2590" formatCode="#,##0.0;\(#,##0.0\);">
                  <c:v>12.2666</c:v>
                </c:pt>
                <c:pt idx="2591" formatCode="#,##0.0;\(#,##0.0\);">
                  <c:v>12.261799999999999</c:v>
                </c:pt>
                <c:pt idx="2592" formatCode="#,##0.0;\(#,##0.0\);">
                  <c:v>12.0099</c:v>
                </c:pt>
                <c:pt idx="2593" formatCode="#,##0.0;\(#,##0.0\);">
                  <c:v>12.0284</c:v>
                </c:pt>
                <c:pt idx="2594" formatCode="#,##0.0;\(#,##0.0\);">
                  <c:v>12.024699999999999</c:v>
                </c:pt>
                <c:pt idx="2595" formatCode="#,##0.0;\(#,##0.0\);">
                  <c:v>12.081899999999999</c:v>
                </c:pt>
                <c:pt idx="2596" formatCode="#,##0.0;\(#,##0.0\);">
                  <c:v>12.079800000000001</c:v>
                </c:pt>
                <c:pt idx="2597" formatCode="#,##0.0;\(#,##0.0\);">
                  <c:v>11.8772</c:v>
                </c:pt>
                <c:pt idx="2598" formatCode="#,##0.0;\(#,##0.0\);">
                  <c:v>11.6609</c:v>
                </c:pt>
                <c:pt idx="2599" formatCode="#,##0.0;\(#,##0.0\);">
                  <c:v>11.6617</c:v>
                </c:pt>
                <c:pt idx="2600" formatCode="#,##0.0;\(#,##0.0\);">
                  <c:v>11.504799999999999</c:v>
                </c:pt>
                <c:pt idx="2601" formatCode="#,##0.0;\(#,##0.0\);">
                  <c:v>11.346399999999999</c:v>
                </c:pt>
                <c:pt idx="2602" formatCode="#,##0.0;\(#,##0.0\);">
                  <c:v>11.143800000000001</c:v>
                </c:pt>
                <c:pt idx="2603" formatCode="#,##0.0;\(#,##0.0\);">
                  <c:v>10.826499999999999</c:v>
                </c:pt>
                <c:pt idx="2604" formatCode="#,##0.0;\(#,##0.0\);">
                  <c:v>10.826499999999999</c:v>
                </c:pt>
                <c:pt idx="2605" formatCode="#,##0.0;\(#,##0.0\);">
                  <c:v>11.290800000000001</c:v>
                </c:pt>
                <c:pt idx="2606" formatCode="#,##0.0;\(#,##0.0\);">
                  <c:v>11.3749</c:v>
                </c:pt>
                <c:pt idx="2607" formatCode="#,##0.0;\(#,##0.0\);">
                  <c:v>11.3626</c:v>
                </c:pt>
                <c:pt idx="2608" formatCode="#,##0.0;\(#,##0.0\);">
                  <c:v>11.4436</c:v>
                </c:pt>
                <c:pt idx="2609" formatCode="#,##0.0;\(#,##0.0\);">
                  <c:v>11.4436</c:v>
                </c:pt>
                <c:pt idx="2610" formatCode="#,##0.0;\(#,##0.0\);">
                  <c:v>11.462999999999999</c:v>
                </c:pt>
                <c:pt idx="2611" formatCode="#,##0.0;\(#,##0.0\);">
                  <c:v>11.2155</c:v>
                </c:pt>
                <c:pt idx="2612" formatCode="#,##0.0;\(#,##0.0\);">
                  <c:v>11.5503</c:v>
                </c:pt>
                <c:pt idx="2613" formatCode="#,##0.0;\(#,##0.0\);">
                  <c:v>11.621</c:v>
                </c:pt>
                <c:pt idx="2614" formatCode="#,##0.0;\(#,##0.0\);">
                  <c:v>11.7194</c:v>
                </c:pt>
                <c:pt idx="2615" formatCode="#,##0.0;\(#,##0.0\);">
                  <c:v>11.7614</c:v>
                </c:pt>
                <c:pt idx="2616" formatCode="#,##0.0;\(#,##0.0\);">
                  <c:v>11.808</c:v>
                </c:pt>
                <c:pt idx="2617" formatCode="#,##0.0;\(#,##0.0\);">
                  <c:v>11.8063</c:v>
                </c:pt>
                <c:pt idx="2618" formatCode="#,##0.0;\(#,##0.0\);">
                  <c:v>11.752000000000001</c:v>
                </c:pt>
                <c:pt idx="2619" formatCode="#,##0.0;\(#,##0.0\);">
                  <c:v>11.8622</c:v>
                </c:pt>
                <c:pt idx="2620" formatCode="#,##0.0;\(#,##0.0\);">
                  <c:v>11.885300000000001</c:v>
                </c:pt>
                <c:pt idx="2621" formatCode="#,##0.0;\(#,##0.0\);">
                  <c:v>11.964399999999999</c:v>
                </c:pt>
                <c:pt idx="2622" formatCode="#,##0.0;\(#,##0.0\);">
                  <c:v>12.1068</c:v>
                </c:pt>
                <c:pt idx="2623" formatCode="#,##0.0;\(#,##0.0\);">
                  <c:v>12.1068</c:v>
                </c:pt>
                <c:pt idx="2624" formatCode="#,##0.0;\(#,##0.0\);">
                  <c:v>11.9559</c:v>
                </c:pt>
                <c:pt idx="2625" formatCode="#,##0.0;\(#,##0.0\);">
                  <c:v>11.978999999999999</c:v>
                </c:pt>
                <c:pt idx="2626" formatCode="#,##0.0;\(#,##0.0\);">
                  <c:v>11.993499999999999</c:v>
                </c:pt>
                <c:pt idx="2627" formatCode="#,##0.0;\(#,##0.0\);">
                  <c:v>12.082800000000001</c:v>
                </c:pt>
                <c:pt idx="2628" formatCode="#,##0.0;\(#,##0.0\);">
                  <c:v>11.999499999999999</c:v>
                </c:pt>
                <c:pt idx="2629" formatCode="#,##0.0;\(#,##0.0\);">
                  <c:v>11.9849</c:v>
                </c:pt>
                <c:pt idx="2630" formatCode="#,##0.0;\(#,##0.0\);">
                  <c:v>12.1485</c:v>
                </c:pt>
                <c:pt idx="2631" formatCode="#,##0.0;\(#,##0.0\);">
                  <c:v>12.2418</c:v>
                </c:pt>
                <c:pt idx="2632" formatCode="#,##0.0;\(#,##0.0\);">
                  <c:v>12.2515</c:v>
                </c:pt>
                <c:pt idx="2633" formatCode="#,##0.0;\(#,##0.0\);">
                  <c:v>12.3245</c:v>
                </c:pt>
                <c:pt idx="2634" formatCode="#,##0.0;\(#,##0.0\);">
                  <c:v>12.3756</c:v>
                </c:pt>
                <c:pt idx="2635" formatCode="#,##0.0;\(#,##0.0\);">
                  <c:v>12.3514</c:v>
                </c:pt>
                <c:pt idx="2636" formatCode="#,##0.0;\(#,##0.0\);">
                  <c:v>12.249499999999999</c:v>
                </c:pt>
                <c:pt idx="2637" formatCode="#,##0.0;\(#,##0.0\);">
                  <c:v>12.2521</c:v>
                </c:pt>
                <c:pt idx="2638" formatCode="#,##0.0;\(#,##0.0\);">
                  <c:v>12.2584</c:v>
                </c:pt>
                <c:pt idx="2639" formatCode="#,##0.0;\(#,##0.0\);">
                  <c:v>12.397500000000001</c:v>
                </c:pt>
                <c:pt idx="2640" formatCode="#,##0.0;\(#,##0.0\);">
                  <c:v>12.4306</c:v>
                </c:pt>
                <c:pt idx="2641" formatCode="#,##0.0;\(#,##0.0\);">
                  <c:v>12.4015</c:v>
                </c:pt>
                <c:pt idx="2642" formatCode="#,##0.0;\(#,##0.0\);">
                  <c:v>12.5242</c:v>
                </c:pt>
                <c:pt idx="2643" formatCode="#,##0.0;\(#,##0.0\);">
                  <c:v>12.5242</c:v>
                </c:pt>
                <c:pt idx="2644" formatCode="#,##0.0;\(#,##0.0\);">
                  <c:v>12.5413</c:v>
                </c:pt>
                <c:pt idx="2645" formatCode="#,##0.0;\(#,##0.0\);">
                  <c:v>12.3583</c:v>
                </c:pt>
                <c:pt idx="2646" formatCode="#,##0.0;\(#,##0.0\);">
                  <c:v>12.383699999999999</c:v>
                </c:pt>
                <c:pt idx="2647" formatCode="#,##0.0;\(#,##0.0\);">
                  <c:v>12.4039</c:v>
                </c:pt>
                <c:pt idx="2648" formatCode="#,##0.0;\(#,##0.0\);">
                  <c:v>12.4244</c:v>
                </c:pt>
                <c:pt idx="2649" formatCode="#,##0.0;\(#,##0.0\);">
                  <c:v>12.395899999999999</c:v>
                </c:pt>
                <c:pt idx="2650" formatCode="#,##0.0;\(#,##0.0\);">
                  <c:v>12.538600000000001</c:v>
                </c:pt>
                <c:pt idx="2651" formatCode="#,##0.0;\(#,##0.0\);">
                  <c:v>12.6661</c:v>
                </c:pt>
                <c:pt idx="2652" formatCode="#,##0.0;\(#,##0.0\);">
                  <c:v>12.7517</c:v>
                </c:pt>
                <c:pt idx="2653" formatCode="#,##0.0;\(#,##0.0\);">
                  <c:v>12.719099999999999</c:v>
                </c:pt>
                <c:pt idx="2654" formatCode="#,##0.0;\(#,##0.0\);">
                  <c:v>12.706200000000001</c:v>
                </c:pt>
                <c:pt idx="2655" formatCode="#,##0.0;\(#,##0.0\);">
                  <c:v>12.652200000000001</c:v>
                </c:pt>
                <c:pt idx="2656" formatCode="#,##0.0;\(#,##0.0\);">
                  <c:v>12.5641</c:v>
                </c:pt>
                <c:pt idx="2657" formatCode="#,##0.0;\(#,##0.0\);">
                  <c:v>12.5406</c:v>
                </c:pt>
                <c:pt idx="2658" formatCode="#,##0.0;\(#,##0.0\);">
                  <c:v>12.7041</c:v>
                </c:pt>
                <c:pt idx="2659" formatCode="#,##0.0;\(#,##0.0\);">
                  <c:v>12.7371</c:v>
                </c:pt>
                <c:pt idx="2660" formatCode="#,##0.0;\(#,##0.0\);">
                  <c:v>12.8134</c:v>
                </c:pt>
                <c:pt idx="2661" formatCode="#,##0.0;\(#,##0.0\);">
                  <c:v>12.813700000000001</c:v>
                </c:pt>
                <c:pt idx="2662" formatCode="#,##0.0;\(#,##0.0\);">
                  <c:v>12.8698</c:v>
                </c:pt>
                <c:pt idx="2663" formatCode="#,##0.0;\(#,##0.0\);">
                  <c:v>12.8445</c:v>
                </c:pt>
                <c:pt idx="2664" formatCode="#,##0.0;\(#,##0.0\);">
                  <c:v>12.8428</c:v>
                </c:pt>
                <c:pt idx="2665" formatCode="#,##0.0;\(#,##0.0\);">
                  <c:v>12.7967</c:v>
                </c:pt>
                <c:pt idx="2666" formatCode="#,##0.0;\(#,##0.0\);">
                  <c:v>12.918799999999999</c:v>
                </c:pt>
                <c:pt idx="2667" formatCode="#,##0.0;\(#,##0.0\);">
                  <c:v>12.705399999999999</c:v>
                </c:pt>
                <c:pt idx="2668" formatCode="#,##0.0;\(#,##0.0\);">
                  <c:v>12.692600000000001</c:v>
                </c:pt>
                <c:pt idx="2669" formatCode="#,##0.0;\(#,##0.0\);">
                  <c:v>12.7727</c:v>
                </c:pt>
                <c:pt idx="2670" formatCode="#,##0.0;\(#,##0.0\);">
                  <c:v>12.7212</c:v>
                </c:pt>
                <c:pt idx="2671" formatCode="#,##0.0;\(#,##0.0\);">
                  <c:v>12.7613</c:v>
                </c:pt>
                <c:pt idx="2672" formatCode="#,##0.0;\(#,##0.0\);">
                  <c:v>12.8368</c:v>
                </c:pt>
                <c:pt idx="2673" formatCode="#,##0.0;\(#,##0.0\);">
                  <c:v>12.967499999999999</c:v>
                </c:pt>
                <c:pt idx="2674" formatCode="#,##0.0;\(#,##0.0\);">
                  <c:v>12.967700000000001</c:v>
                </c:pt>
                <c:pt idx="2675" formatCode="#,##0.0;\(#,##0.0\);">
                  <c:v>12.9902</c:v>
                </c:pt>
                <c:pt idx="2676" formatCode="#,##0.0;\(#,##0.0\);">
                  <c:v>13.013999999999999</c:v>
                </c:pt>
                <c:pt idx="2677" formatCode="#,##0.0;\(#,##0.0\);">
                  <c:v>13.0672</c:v>
                </c:pt>
                <c:pt idx="2678" formatCode="#,##0.0;\(#,##0.0\);">
                  <c:v>13.079000000000001</c:v>
                </c:pt>
                <c:pt idx="2679" formatCode="#,##0.0;\(#,##0.0\);">
                  <c:v>13.009</c:v>
                </c:pt>
                <c:pt idx="2680" formatCode="#,##0.0;\(#,##0.0\);">
                  <c:v>13.0489</c:v>
                </c:pt>
                <c:pt idx="2681" formatCode="#,##0.0;\(#,##0.0\);">
                  <c:v>13.049300000000001</c:v>
                </c:pt>
                <c:pt idx="2682" formatCode="#,##0.0;\(#,##0.0\);">
                  <c:v>13.125400000000001</c:v>
                </c:pt>
                <c:pt idx="2683" formatCode="#,##0.0;\(#,##0.0\);">
                  <c:v>13.1181</c:v>
                </c:pt>
                <c:pt idx="2684" formatCode="#,##0.0;\(#,##0.0\);">
                  <c:v>13.118399999999999</c:v>
                </c:pt>
                <c:pt idx="2685" formatCode="#,##0.0;\(#,##0.0\);">
                  <c:v>13.0921</c:v>
                </c:pt>
                <c:pt idx="2686" formatCode="#,##0.0;\(#,##0.0\);">
                  <c:v>13.115</c:v>
                </c:pt>
                <c:pt idx="2687" formatCode="#,##0.0;\(#,##0.0\);">
                  <c:v>13.115</c:v>
                </c:pt>
                <c:pt idx="2688" formatCode="#,##0.0;\(#,##0.0\);">
                  <c:v>13.1267</c:v>
                </c:pt>
                <c:pt idx="2689" formatCode="#,##0.0;\(#,##0.0\);">
                  <c:v>13.229100000000001</c:v>
                </c:pt>
                <c:pt idx="2690" formatCode="#,##0.0;\(#,##0.0\);">
                  <c:v>13.2035</c:v>
                </c:pt>
                <c:pt idx="2691" formatCode="#,##0.0;\(#,##0.0\);">
                  <c:v>13.197900000000001</c:v>
                </c:pt>
                <c:pt idx="2692" formatCode="#,##0.0;\(#,##0.0\);">
                  <c:v>13.2525</c:v>
                </c:pt>
                <c:pt idx="2693" formatCode="#,##0.0;\(#,##0.0\);">
                  <c:v>13.265000000000001</c:v>
                </c:pt>
                <c:pt idx="2694" formatCode="#,##0.0;\(#,##0.0\);">
                  <c:v>13.276199999999999</c:v>
                </c:pt>
                <c:pt idx="2695" formatCode="#,##0.0;\(#,##0.0\);">
                  <c:v>13.1882</c:v>
                </c:pt>
                <c:pt idx="2696" formatCode="#,##0.0;\(#,##0.0\);">
                  <c:v>13.163500000000001</c:v>
                </c:pt>
                <c:pt idx="2697" formatCode="#,##0.0;\(#,##0.0\);">
                  <c:v>13.2761</c:v>
                </c:pt>
                <c:pt idx="2698" formatCode="#,##0.0;\(#,##0.0\);">
                  <c:v>13.2233</c:v>
                </c:pt>
                <c:pt idx="2699" formatCode="#,##0.0;\(#,##0.0\);">
                  <c:v>13.0306</c:v>
                </c:pt>
                <c:pt idx="2700" formatCode="#,##0.0;\(#,##0.0\);">
                  <c:v>12.9725</c:v>
                </c:pt>
                <c:pt idx="2701" formatCode="#,##0.0;\(#,##0.0\);">
                  <c:v>12.960699999999999</c:v>
                </c:pt>
                <c:pt idx="2702" formatCode="#,##0.0;\(#,##0.0\);">
                  <c:v>13.008699999999999</c:v>
                </c:pt>
                <c:pt idx="2703" formatCode="#,##0.0;\(#,##0.0\);">
                  <c:v>12.738200000000001</c:v>
                </c:pt>
                <c:pt idx="2704" formatCode="#,##0.0;\(#,##0.0\);">
                  <c:v>12.826700000000001</c:v>
                </c:pt>
                <c:pt idx="2705" formatCode="#,##0.0;\(#,##0.0\);">
                  <c:v>12.895899999999999</c:v>
                </c:pt>
                <c:pt idx="2706" formatCode="#,##0.0;\(#,##0.0\);">
                  <c:v>13.0024</c:v>
                </c:pt>
                <c:pt idx="2707" formatCode="#,##0.0;\(#,##0.0\);">
                  <c:v>12.917400000000001</c:v>
                </c:pt>
                <c:pt idx="2708" formatCode="#,##0.0;\(#,##0.0\);">
                  <c:v>12.843999999999999</c:v>
                </c:pt>
                <c:pt idx="2709" formatCode="#,##0.0;\(#,##0.0\);">
                  <c:v>12.946099999999999</c:v>
                </c:pt>
                <c:pt idx="2710" formatCode="#,##0.0;\(#,##0.0\);">
                  <c:v>12.9224</c:v>
                </c:pt>
                <c:pt idx="2711" formatCode="#,##0.0;\(#,##0.0\);">
                  <c:v>12.811999999999999</c:v>
                </c:pt>
                <c:pt idx="2712" formatCode="#,##0.0;\(#,##0.0\);">
                  <c:v>12.8276</c:v>
                </c:pt>
                <c:pt idx="2713" formatCode="#,##0.0;\(#,##0.0\);">
                  <c:v>12.8276</c:v>
                </c:pt>
                <c:pt idx="2714" formatCode="#,##0.0;\(#,##0.0\);">
                  <c:v>12.7357</c:v>
                </c:pt>
                <c:pt idx="2715" formatCode="#,##0.0;\(#,##0.0\);">
                  <c:v>12.6625</c:v>
                </c:pt>
                <c:pt idx="2716" formatCode="#,##0.0;\(#,##0.0\);">
                  <c:v>12.6952</c:v>
                </c:pt>
                <c:pt idx="2717" formatCode="#,##0.0;\(#,##0.0\);">
                  <c:v>12.5456</c:v>
                </c:pt>
                <c:pt idx="2718" formatCode="#,##0.0;\(#,##0.0\);">
                  <c:v>12.5151</c:v>
                </c:pt>
                <c:pt idx="2719" formatCode="#,##0.0;\(#,##0.0\);">
                  <c:v>12.7439</c:v>
                </c:pt>
                <c:pt idx="2720" formatCode="#,##0.0;\(#,##0.0\);">
                  <c:v>12.831300000000001</c:v>
                </c:pt>
                <c:pt idx="2721" formatCode="#,##0.0;\(#,##0.0\);">
                  <c:v>12.900499999999999</c:v>
                </c:pt>
                <c:pt idx="2722" formatCode="#,##0.0;\(#,##0.0\);">
                  <c:v>13.0128</c:v>
                </c:pt>
                <c:pt idx="2723" formatCode="#,##0.0;\(#,##0.0\);">
                  <c:v>13.064</c:v>
                </c:pt>
                <c:pt idx="2724" formatCode="#,##0.0;\(#,##0.0\);">
                  <c:v>13.0601</c:v>
                </c:pt>
                <c:pt idx="2725" formatCode="#,##0.0;\(#,##0.0\);">
                  <c:v>13.0412</c:v>
                </c:pt>
                <c:pt idx="2726" formatCode="#,##0.0;\(#,##0.0\);">
                  <c:v>13.0921</c:v>
                </c:pt>
                <c:pt idx="2727" formatCode="#,##0.0;\(#,##0.0\);">
                  <c:v>13.074</c:v>
                </c:pt>
                <c:pt idx="2728" formatCode="#,##0.0;\(#,##0.0\);">
                  <c:v>13.0844</c:v>
                </c:pt>
                <c:pt idx="2729" formatCode="#,##0.0;\(#,##0.0\);">
                  <c:v>13.1935</c:v>
                </c:pt>
                <c:pt idx="2730" formatCode="#,##0.0;\(#,##0.0\);">
                  <c:v>13.2273</c:v>
                </c:pt>
                <c:pt idx="2731" formatCode="#,##0.0;\(#,##0.0\);">
                  <c:v>13.338200000000001</c:v>
                </c:pt>
                <c:pt idx="2732" formatCode="#,##0.0;\(#,##0.0\);">
                  <c:v>13.323600000000001</c:v>
                </c:pt>
                <c:pt idx="2733" formatCode="#,##0.0;\(#,##0.0\);">
                  <c:v>13.256</c:v>
                </c:pt>
                <c:pt idx="2734" formatCode="#,##0.0;\(#,##0.0\);">
                  <c:v>13.1478</c:v>
                </c:pt>
                <c:pt idx="2735" formatCode="#,##0.0;\(#,##0.0\);">
                  <c:v>13.133900000000001</c:v>
                </c:pt>
                <c:pt idx="2736" formatCode="#,##0.0;\(#,##0.0\);">
                  <c:v>13.177</c:v>
                </c:pt>
                <c:pt idx="2737" formatCode="#,##0.0;\(#,##0.0\);">
                  <c:v>13.238099999999999</c:v>
                </c:pt>
                <c:pt idx="2738" formatCode="#,##0.0;\(#,##0.0\);">
                  <c:v>13.331</c:v>
                </c:pt>
                <c:pt idx="2739" formatCode="#,##0.0;\(#,##0.0\);">
                  <c:v>13.364599999999999</c:v>
                </c:pt>
                <c:pt idx="2740" formatCode="#,##0.0;\(#,##0.0\);">
                  <c:v>13.4529</c:v>
                </c:pt>
                <c:pt idx="2741" formatCode="#,##0.0;\(#,##0.0\);">
                  <c:v>13.4529</c:v>
                </c:pt>
                <c:pt idx="2742" formatCode="#,##0.0;\(#,##0.0\);">
                  <c:v>13.431900000000001</c:v>
                </c:pt>
                <c:pt idx="2743" formatCode="#,##0.0;\(#,##0.0\);">
                  <c:v>13.375999999999999</c:v>
                </c:pt>
                <c:pt idx="2744" formatCode="#,##0.0;\(#,##0.0\);">
                  <c:v>13.3902</c:v>
                </c:pt>
                <c:pt idx="2745" formatCode="#,##0.0;\(#,##0.0\);">
                  <c:v>13.4422</c:v>
                </c:pt>
                <c:pt idx="2746" formatCode="#,##0.0;\(#,##0.0\);">
                  <c:v>13.4687</c:v>
                </c:pt>
                <c:pt idx="2747" formatCode="#,##0.0;\(#,##0.0\);">
                  <c:v>13.5223</c:v>
                </c:pt>
                <c:pt idx="2748" formatCode="#,##0.0;\(#,##0.0\);">
                  <c:v>13.5205</c:v>
                </c:pt>
                <c:pt idx="2749" formatCode="#,##0.0;\(#,##0.0\);">
                  <c:v>13.4808</c:v>
                </c:pt>
                <c:pt idx="2750" formatCode="#,##0.0;\(#,##0.0\);">
                  <c:v>13.404999999999999</c:v>
                </c:pt>
                <c:pt idx="2751" formatCode="#,##0.0;\(#,##0.0\);">
                  <c:v>13.446300000000001</c:v>
                </c:pt>
                <c:pt idx="2752" formatCode="#,##0.0;\(#,##0.0\);">
                  <c:v>13.3748</c:v>
                </c:pt>
                <c:pt idx="2753" formatCode="#,##0.0;\(#,##0.0\);">
                  <c:v>13.4062</c:v>
                </c:pt>
                <c:pt idx="2754" formatCode="#,##0.0;\(#,##0.0\);">
                  <c:v>13.485200000000001</c:v>
                </c:pt>
                <c:pt idx="2755" formatCode="#,##0.0;\(#,##0.0\);">
                  <c:v>13.5397</c:v>
                </c:pt>
                <c:pt idx="2756" formatCode="#,##0.0;\(#,##0.0\);">
                  <c:v>13.478300000000001</c:v>
                </c:pt>
                <c:pt idx="2757" formatCode="#,##0.0;\(#,##0.0\);">
                  <c:v>13.5641</c:v>
                </c:pt>
                <c:pt idx="2758" formatCode="#,##0.0;\(#,##0.0\);">
                  <c:v>13.5465</c:v>
                </c:pt>
                <c:pt idx="2759" formatCode="#,##0.0;\(#,##0.0\);">
                  <c:v>13.525</c:v>
                </c:pt>
                <c:pt idx="2760" formatCode="#,##0.0;\(#,##0.0\);">
                  <c:v>13.398099999999999</c:v>
                </c:pt>
                <c:pt idx="2761" formatCode="#,##0.0;\(#,##0.0\);">
                  <c:v>13.313000000000001</c:v>
                </c:pt>
                <c:pt idx="2762" formatCode="#,##0.0;\(#,##0.0\);">
                  <c:v>13.234999999999999</c:v>
                </c:pt>
                <c:pt idx="2763" formatCode="#,##0.0;\(#,##0.0\);">
                  <c:v>12.8965</c:v>
                </c:pt>
                <c:pt idx="2764" formatCode="#,##0.0;\(#,##0.0\);">
                  <c:v>12.698700000000001</c:v>
                </c:pt>
                <c:pt idx="2765" formatCode="#,##0.0;\(#,##0.0\);">
                  <c:v>12.736800000000001</c:v>
                </c:pt>
                <c:pt idx="2766" formatCode="#,##0.0;\(#,##0.0\);">
                  <c:v>12.9529</c:v>
                </c:pt>
                <c:pt idx="2767" formatCode="#,##0.0;\(#,##0.0\);">
                  <c:v>12.875299999999999</c:v>
                </c:pt>
                <c:pt idx="2768" formatCode="#,##0.0;\(#,##0.0\);">
                  <c:v>12.7455</c:v>
                </c:pt>
                <c:pt idx="2769" formatCode="#,##0.0;\(#,##0.0\);">
                  <c:v>12.9076</c:v>
                </c:pt>
                <c:pt idx="2770" formatCode="#,##0.0;\(#,##0.0\);">
                  <c:v>12.601100000000001</c:v>
                </c:pt>
                <c:pt idx="2771" formatCode="#,##0.0;\(#,##0.0\);">
                  <c:v>12.6332</c:v>
                </c:pt>
                <c:pt idx="2772" formatCode="#,##0.0;\(#,##0.0\);">
                  <c:v>12.7685</c:v>
                </c:pt>
                <c:pt idx="2773" formatCode="#,##0.0;\(#,##0.0\);">
                  <c:v>12.902100000000001</c:v>
                </c:pt>
                <c:pt idx="2774" formatCode="#,##0.0;\(#,##0.0\);">
                  <c:v>12.822900000000001</c:v>
                </c:pt>
                <c:pt idx="2775" formatCode="#,##0.0;\(#,##0.0\);">
                  <c:v>12.918900000000001</c:v>
                </c:pt>
                <c:pt idx="2776" formatCode="#,##0.0;\(#,##0.0\);">
                  <c:v>12.92</c:v>
                </c:pt>
                <c:pt idx="2777" formatCode="#,##0.0;\(#,##0.0\);">
                  <c:v>12.6327</c:v>
                </c:pt>
                <c:pt idx="2778" formatCode="#,##0.0;\(#,##0.0\);">
                  <c:v>12.7509</c:v>
                </c:pt>
                <c:pt idx="2779" formatCode="#,##0.0;\(#,##0.0\);">
                  <c:v>12.719900000000001</c:v>
                </c:pt>
                <c:pt idx="2780" formatCode="#,##0.0;\(#,##0.0\);">
                  <c:v>12.8028</c:v>
                </c:pt>
                <c:pt idx="2781" formatCode="#,##0.0;\(#,##0.0\);">
                  <c:v>12.9466</c:v>
                </c:pt>
                <c:pt idx="2782" formatCode="#,##0.0;\(#,##0.0\);">
                  <c:v>12.9504</c:v>
                </c:pt>
                <c:pt idx="2783" formatCode="#,##0.0;\(#,##0.0\);">
                  <c:v>12.9504</c:v>
                </c:pt>
                <c:pt idx="2784" formatCode="#,##0.0;\(#,##0.0\);">
                  <c:v>12.8721</c:v>
                </c:pt>
                <c:pt idx="2785" formatCode="#,##0.0;\(#,##0.0\);">
                  <c:v>12.9915</c:v>
                </c:pt>
                <c:pt idx="2786" formatCode="#,##0.0;\(#,##0.0\);">
                  <c:v>13.1366</c:v>
                </c:pt>
                <c:pt idx="2787" formatCode="#,##0.0;\(#,##0.0\);">
                  <c:v>13.1402</c:v>
                </c:pt>
                <c:pt idx="2788" formatCode="#,##0.0;\(#,##0.0\);">
                  <c:v>13.139200000000001</c:v>
                </c:pt>
                <c:pt idx="2789" formatCode="#,##0.0;\(#,##0.0\);">
                  <c:v>13.142799999999999</c:v>
                </c:pt>
                <c:pt idx="2790" formatCode="#,##0.0;\(#,##0.0\);">
                  <c:v>13.2224</c:v>
                </c:pt>
                <c:pt idx="2791" formatCode="#,##0.0;\(#,##0.0\);">
                  <c:v>13.2645</c:v>
                </c:pt>
                <c:pt idx="2792" formatCode="#,##0.0;\(#,##0.0\);">
                  <c:v>13.2563</c:v>
                </c:pt>
                <c:pt idx="2793" formatCode="#,##0.0;\(#,##0.0\);">
                  <c:v>13.220499999999999</c:v>
                </c:pt>
                <c:pt idx="2794" formatCode="#,##0.0;\(#,##0.0\);">
                  <c:v>13.249599999999999</c:v>
                </c:pt>
                <c:pt idx="2795" formatCode="#,##0.0;\(#,##0.0\);">
                  <c:v>13.253500000000001</c:v>
                </c:pt>
                <c:pt idx="2796" formatCode="#,##0.0;\(#,##0.0\);">
                  <c:v>13.2537</c:v>
                </c:pt>
                <c:pt idx="2797" formatCode="#,##0.0;\(#,##0.0\);">
                  <c:v>13.197900000000001</c:v>
                </c:pt>
                <c:pt idx="2798" formatCode="#,##0.0;\(#,##0.0\);">
                  <c:v>13.1599</c:v>
                </c:pt>
                <c:pt idx="2799" formatCode="#,##0.0;\(#,##0.0\);">
                  <c:v>13.0632</c:v>
                </c:pt>
                <c:pt idx="2800" formatCode="#,##0.0;\(#,##0.0\);">
                  <c:v>13.132300000000001</c:v>
                </c:pt>
                <c:pt idx="2801" formatCode="#,##0.0;\(#,##0.0\);">
                  <c:v>13.1081</c:v>
                </c:pt>
                <c:pt idx="2802" formatCode="#,##0.0;\(#,##0.0\);">
                  <c:v>13.0482</c:v>
                </c:pt>
                <c:pt idx="2803" formatCode="#,##0.0;\(#,##0.0\);">
                  <c:v>13.106299999999999</c:v>
                </c:pt>
                <c:pt idx="2804" formatCode="#,##0.0;\(#,##0.0\);">
                  <c:v>12.9681</c:v>
                </c:pt>
                <c:pt idx="2805" formatCode="#,##0.0;\(#,##0.0\);">
                  <c:v>12.7689</c:v>
                </c:pt>
                <c:pt idx="2806" formatCode="#,##0.0;\(#,##0.0\);">
                  <c:v>12.8634</c:v>
                </c:pt>
                <c:pt idx="2807" formatCode="#,##0.0;\(#,##0.0\);">
                  <c:v>13.020099999999999</c:v>
                </c:pt>
                <c:pt idx="2808" formatCode="#,##0.0;\(#,##0.0\);">
                  <c:v>12.97</c:v>
                </c:pt>
                <c:pt idx="2809" formatCode="#,##0.0;\(#,##0.0\);">
                  <c:v>12.796900000000001</c:v>
                </c:pt>
                <c:pt idx="2810" formatCode="#,##0.0;\(#,##0.0\);">
                  <c:v>12.896599999999999</c:v>
                </c:pt>
                <c:pt idx="2811" formatCode="#,##0.0;\(#,##0.0\);">
                  <c:v>12.967499999999999</c:v>
                </c:pt>
                <c:pt idx="2812" formatCode="#,##0.0;\(#,##0.0\);">
                  <c:v>13.0892</c:v>
                </c:pt>
                <c:pt idx="2813" formatCode="#,##0.0;\(#,##0.0\);">
                  <c:v>13.073600000000001</c:v>
                </c:pt>
                <c:pt idx="2814" formatCode="#,##0.0;\(#,##0.0\);">
                  <c:v>13.1854</c:v>
                </c:pt>
                <c:pt idx="2815" formatCode="#,##0.0;\(#,##0.0\);">
                  <c:v>13.162699999999999</c:v>
                </c:pt>
                <c:pt idx="2816" formatCode="#,##0.0;\(#,##0.0\);">
                  <c:v>13.194000000000001</c:v>
                </c:pt>
                <c:pt idx="2817" formatCode="#,##0.0;\(#,##0.0\);">
                  <c:v>13.1495</c:v>
                </c:pt>
                <c:pt idx="2818" formatCode="#,##0.0;\(#,##0.0\);">
                  <c:v>13.2272</c:v>
                </c:pt>
                <c:pt idx="2819" formatCode="#,##0.0;\(#,##0.0\);">
                  <c:v>13.186500000000001</c:v>
                </c:pt>
                <c:pt idx="2820" formatCode="#,##0.0;\(#,##0.0\);">
                  <c:v>13.2189</c:v>
                </c:pt>
                <c:pt idx="2821" formatCode="#,##0.0;\(#,##0.0\);">
                  <c:v>13.2407</c:v>
                </c:pt>
                <c:pt idx="2822" formatCode="#,##0.0;\(#,##0.0\);">
                  <c:v>13.287100000000001</c:v>
                </c:pt>
                <c:pt idx="2823" formatCode="#,##0.0;\(#,##0.0\);">
                  <c:v>13.351000000000001</c:v>
                </c:pt>
                <c:pt idx="2824" formatCode="#,##0.0;\(#,##0.0\);">
                  <c:v>13.3414</c:v>
                </c:pt>
                <c:pt idx="2825" formatCode="#,##0.0;\(#,##0.0\);">
                  <c:v>13.3788</c:v>
                </c:pt>
                <c:pt idx="2826" formatCode="#,##0.0;\(#,##0.0\);">
                  <c:v>13.343999999999999</c:v>
                </c:pt>
                <c:pt idx="2827" formatCode="#,##0.0;\(#,##0.0\);">
                  <c:v>13.455500000000001</c:v>
                </c:pt>
                <c:pt idx="2828" formatCode="#,##0.0;\(#,##0.0\);">
                  <c:v>13.4986</c:v>
                </c:pt>
                <c:pt idx="2829" formatCode="#,##0.0;\(#,##0.0\);">
                  <c:v>13.4848</c:v>
                </c:pt>
                <c:pt idx="2830" formatCode="#,##0.0;\(#,##0.0\);">
                  <c:v>13.493</c:v>
                </c:pt>
                <c:pt idx="2831" formatCode="#,##0.0;\(#,##0.0\);">
                  <c:v>13.5251</c:v>
                </c:pt>
                <c:pt idx="2832" formatCode="#,##0.0;\(#,##0.0\);">
                  <c:v>13.555099999999999</c:v>
                </c:pt>
                <c:pt idx="2833" formatCode="#,##0.0;\(#,##0.0\);">
                  <c:v>13.5321</c:v>
                </c:pt>
                <c:pt idx="2834" formatCode="#,##0.0;\(#,##0.0\);">
                  <c:v>13.5503</c:v>
                </c:pt>
                <c:pt idx="2835" formatCode="#,##0.0;\(#,##0.0\);">
                  <c:v>13.5586</c:v>
                </c:pt>
                <c:pt idx="2836" formatCode="#,##0.0;\(#,##0.0\);">
                  <c:v>13.5684</c:v>
                </c:pt>
                <c:pt idx="2837" formatCode="#,##0.0;\(#,##0.0\);">
                  <c:v>13.6585</c:v>
                </c:pt>
                <c:pt idx="2838" formatCode="#,##0.0;\(#,##0.0\);">
                  <c:v>13.661199999999999</c:v>
                </c:pt>
                <c:pt idx="2839" formatCode="#,##0.0;\(#,##0.0\);">
                  <c:v>13.441599999999999</c:v>
                </c:pt>
                <c:pt idx="2840" formatCode="#,##0.0;\(#,##0.0\);">
                  <c:v>13.4034</c:v>
                </c:pt>
                <c:pt idx="2841" formatCode="#,##0.0;\(#,##0.0\);">
                  <c:v>13.3986</c:v>
                </c:pt>
                <c:pt idx="2842" formatCode="#,##0.0;\(#,##0.0\);">
                  <c:v>13.4236</c:v>
                </c:pt>
                <c:pt idx="2843" formatCode="#,##0.0;\(#,##0.0\);">
                  <c:v>13.523</c:v>
                </c:pt>
                <c:pt idx="2844" formatCode="#,##0.0;\(#,##0.0\);">
                  <c:v>13.5526</c:v>
                </c:pt>
                <c:pt idx="2845" formatCode="#,##0.0;\(#,##0.0\);">
                  <c:v>13.5809</c:v>
                </c:pt>
                <c:pt idx="2846" formatCode="#,##0.0;\(#,##0.0\);">
                  <c:v>13.5809</c:v>
                </c:pt>
                <c:pt idx="2847" formatCode="#,##0.0;\(#,##0.0\);">
                  <c:v>13.533899999999999</c:v>
                </c:pt>
                <c:pt idx="2848" formatCode="#,##0.0;\(#,##0.0\);">
                  <c:v>13.433</c:v>
                </c:pt>
                <c:pt idx="2849" formatCode="#,##0.0;\(#,##0.0\);">
                  <c:v>13.358000000000001</c:v>
                </c:pt>
                <c:pt idx="2850" formatCode="#,##0.0;\(#,##0.0\);">
                  <c:v>13.426399999999999</c:v>
                </c:pt>
                <c:pt idx="2851" formatCode="#,##0.0;\(#,##0.0\);">
                  <c:v>13.4558</c:v>
                </c:pt>
                <c:pt idx="2852" formatCode="#,##0.0;\(#,##0.0\);">
                  <c:v>13.5586</c:v>
                </c:pt>
                <c:pt idx="2853" formatCode="#,##0.0;\(#,##0.0\);">
                  <c:v>13.526</c:v>
                </c:pt>
                <c:pt idx="2854" formatCode="#,##0.0;\(#,##0.0\);">
                  <c:v>13.5128</c:v>
                </c:pt>
                <c:pt idx="2855" formatCode="#,##0.0;\(#,##0.0\);">
                  <c:v>13.5456</c:v>
                </c:pt>
                <c:pt idx="2856" formatCode="#,##0.0;\(#,##0.0\);">
                  <c:v>13.6623</c:v>
                </c:pt>
                <c:pt idx="2857" formatCode="#,##0.0;\(#,##0.0\);">
                  <c:v>13.6632</c:v>
                </c:pt>
                <c:pt idx="2858" formatCode="#,##0.0;\(#,##0.0\);">
                  <c:v>13.7475</c:v>
                </c:pt>
                <c:pt idx="2859" formatCode="#,##0.0;\(#,##0.0\);">
                  <c:v>13.7501</c:v>
                </c:pt>
                <c:pt idx="2860" formatCode="#,##0.0;\(#,##0.0\);">
                  <c:v>13.744999999999999</c:v>
                </c:pt>
                <c:pt idx="2861" formatCode="#,##0.0;\(#,##0.0\);">
                  <c:v>13.798</c:v>
                </c:pt>
                <c:pt idx="2862" formatCode="#,##0.0;\(#,##0.0\);">
                  <c:v>13.857200000000001</c:v>
                </c:pt>
                <c:pt idx="2863" formatCode="#,##0.0;\(#,##0.0\);">
                  <c:v>13.820600000000001</c:v>
                </c:pt>
                <c:pt idx="2864" formatCode="#,##0.0;\(#,##0.0\);">
                  <c:v>13.818199999999999</c:v>
                </c:pt>
                <c:pt idx="2865" formatCode="#,##0.0;\(#,##0.0\);">
                  <c:v>13.818199999999999</c:v>
                </c:pt>
                <c:pt idx="2866" formatCode="#,##0.0;\(#,##0.0\);">
                  <c:v>13.8796</c:v>
                </c:pt>
                <c:pt idx="2867" formatCode="#,##0.0;\(#,##0.0\);">
                  <c:v>13.879099999999999</c:v>
                </c:pt>
                <c:pt idx="2868" formatCode="#,##0.0;\(#,##0.0\);">
                  <c:v>13.8096</c:v>
                </c:pt>
                <c:pt idx="2869" formatCode="#,##0.0;\(#,##0.0\);">
                  <c:v>13.844799999999999</c:v>
                </c:pt>
                <c:pt idx="2870" formatCode="#,##0.0;\(#,##0.0\);">
                  <c:v>13.844799999999999</c:v>
                </c:pt>
                <c:pt idx="2871" formatCode="#,##0.0;\(#,##0.0\);">
                  <c:v>13.9453</c:v>
                </c:pt>
                <c:pt idx="2872" formatCode="#,##0.0;\(#,##0.0\);">
                  <c:v>13.86</c:v>
                </c:pt>
                <c:pt idx="2873" formatCode="#,##0.0;\(#,##0.0\);">
                  <c:v>13.902799999999999</c:v>
                </c:pt>
                <c:pt idx="2874" formatCode="#,##0.0;\(#,##0.0\);">
                  <c:v>13.8689</c:v>
                </c:pt>
                <c:pt idx="2875" formatCode="#,##0.0;\(#,##0.0\);">
                  <c:v>13.9278</c:v>
                </c:pt>
                <c:pt idx="2876" formatCode="#,##0.0;\(#,##0.0\);">
                  <c:v>14.008100000000001</c:v>
                </c:pt>
                <c:pt idx="2877" formatCode="#,##0.0;\(#,##0.0\);">
                  <c:v>13.9735</c:v>
                </c:pt>
                <c:pt idx="2878" formatCode="#,##0.0;\(#,##0.0\);">
                  <c:v>14.058</c:v>
                </c:pt>
                <c:pt idx="2879" formatCode="#,##0.0;\(#,##0.0\);">
                  <c:v>14.0395</c:v>
                </c:pt>
                <c:pt idx="2880" formatCode="#,##0.0;\(#,##0.0\);">
                  <c:v>14.0623</c:v>
                </c:pt>
                <c:pt idx="2881" formatCode="#,##0.0;\(#,##0.0\);">
                  <c:v>14.164300000000001</c:v>
                </c:pt>
                <c:pt idx="2882" formatCode="#,##0.0;\(#,##0.0\);">
                  <c:v>14.2118</c:v>
                </c:pt>
                <c:pt idx="2883" formatCode="#,##0.0;\(#,##0.0\);">
                  <c:v>14.2118</c:v>
                </c:pt>
                <c:pt idx="2884" formatCode="#,##0.0;\(#,##0.0\);">
                  <c:v>14.179600000000001</c:v>
                </c:pt>
                <c:pt idx="2885" formatCode="#,##0.0;\(#,##0.0\);">
                  <c:v>14.183199999999999</c:v>
                </c:pt>
                <c:pt idx="2886" formatCode="#,##0.0;\(#,##0.0\);">
                  <c:v>14.1975</c:v>
                </c:pt>
                <c:pt idx="2887" formatCode="#,##0.0;\(#,##0.0\);">
                  <c:v>14.085900000000001</c:v>
                </c:pt>
                <c:pt idx="2888" formatCode="#,##0.0;\(#,##0.0\);">
                  <c:v>13.893599999999999</c:v>
                </c:pt>
                <c:pt idx="2889" formatCode="#,##0.0;\(#,##0.0\);">
                  <c:v>14.018800000000001</c:v>
                </c:pt>
                <c:pt idx="2890" formatCode="#,##0.0;\(#,##0.0\);">
                  <c:v>14.0083</c:v>
                </c:pt>
                <c:pt idx="2891" formatCode="#,##0.0;\(#,##0.0\);">
                  <c:v>14.0463</c:v>
                </c:pt>
                <c:pt idx="2892" formatCode="#,##0.0;\(#,##0.0\);">
                  <c:v>13.8306</c:v>
                </c:pt>
                <c:pt idx="2893" formatCode="#,##0.0;\(#,##0.0\);">
                  <c:v>13.914300000000001</c:v>
                </c:pt>
                <c:pt idx="2894" formatCode="#,##0.0;\(#,##0.0\);">
                  <c:v>14.099299999999999</c:v>
                </c:pt>
                <c:pt idx="2895" formatCode="#,##0.0;\(#,##0.0\);">
                  <c:v>14.237</c:v>
                </c:pt>
                <c:pt idx="2896" formatCode="#,##0.0;\(#,##0.0\);">
                  <c:v>14.2781</c:v>
                </c:pt>
                <c:pt idx="2897" formatCode="#,##0.0;\(#,##0.0\);">
                  <c:v>14.2111</c:v>
                </c:pt>
                <c:pt idx="2898" formatCode="#,##0.0;\(#,##0.0\);">
                  <c:v>14.301600000000001</c:v>
                </c:pt>
                <c:pt idx="2899" formatCode="#,##0.0;\(#,##0.0\);">
                  <c:v>14.323399999999999</c:v>
                </c:pt>
                <c:pt idx="2900" formatCode="#,##0.0;\(#,##0.0\);">
                  <c:v>14.4039</c:v>
                </c:pt>
                <c:pt idx="2901" formatCode="#,##0.0;\(#,##0.0\);">
                  <c:v>14.386200000000001</c:v>
                </c:pt>
                <c:pt idx="2902" formatCode="#,##0.0;\(#,##0.0\);">
                  <c:v>14.4093</c:v>
                </c:pt>
                <c:pt idx="2903" formatCode="#,##0.0;\(#,##0.0\);">
                  <c:v>14.4093</c:v>
                </c:pt>
                <c:pt idx="2904" formatCode="#,##0.0;\(#,##0.0\);">
                  <c:v>14.374000000000001</c:v>
                </c:pt>
                <c:pt idx="2905" formatCode="#,##0.0;\(#,##0.0\);">
                  <c:v>14.4329</c:v>
                </c:pt>
                <c:pt idx="2906" formatCode="#,##0.0;\(#,##0.0\);">
                  <c:v>14.385</c:v>
                </c:pt>
                <c:pt idx="2907" formatCode="#,##0.0;\(#,##0.0\);">
                  <c:v>14.2532</c:v>
                </c:pt>
                <c:pt idx="2908" formatCode="#,##0.0;\(#,##0.0\);">
                  <c:v>13.129200000000001</c:v>
                </c:pt>
                <c:pt idx="2909" formatCode="#,##0.0;\(#,##0.0\);">
                  <c:v>12.841900000000001</c:v>
                </c:pt>
                <c:pt idx="2910" formatCode="#,##0.0;\(#,##0.0\);">
                  <c:v>12.8764</c:v>
                </c:pt>
                <c:pt idx="2911" formatCode="#,##0.0;\(#,##0.0\);">
                  <c:v>12.363</c:v>
                </c:pt>
                <c:pt idx="2912" formatCode="#,##0.0;\(#,##0.0\);">
                  <c:v>12.2636</c:v>
                </c:pt>
                <c:pt idx="2913" formatCode="#,##0.0;\(#,##0.0\);">
                  <c:v>12.750400000000001</c:v>
                </c:pt>
                <c:pt idx="2914" formatCode="#,##0.0;\(#,##0.0\);">
                  <c:v>12.4481</c:v>
                </c:pt>
                <c:pt idx="2915" formatCode="#,##0.0;\(#,##0.0\);">
                  <c:v>12.9032</c:v>
                </c:pt>
                <c:pt idx="2916" formatCode="#,##0.0;\(#,##0.0\);">
                  <c:v>12.526400000000001</c:v>
                </c:pt>
                <c:pt idx="2917" formatCode="#,##0.0;\(#,##0.0\);">
                  <c:v>12.343299999999999</c:v>
                </c:pt>
                <c:pt idx="2918" formatCode="#,##0.0;\(#,##0.0\);">
                  <c:v>11.540900000000001</c:v>
                </c:pt>
                <c:pt idx="2919" formatCode="#,##0.0;\(#,##0.0\);">
                  <c:v>12.019399999999999</c:v>
                </c:pt>
                <c:pt idx="2920" formatCode="#,##0.0;\(#,##0.0\);">
                  <c:v>11.5177</c:v>
                </c:pt>
                <c:pt idx="2921" formatCode="#,##0.0;\(#,##0.0\);">
                  <c:v>10.606400000000001</c:v>
                </c:pt>
                <c:pt idx="2922" formatCode="#,##0.0;\(#,##0.0\);">
                  <c:v>11.4254</c:v>
                </c:pt>
                <c:pt idx="2923" formatCode="#,##0.0;\(#,##0.0\);">
                  <c:v>10.2706</c:v>
                </c:pt>
                <c:pt idx="2924" formatCode="#,##0.0;\(#,##0.0\);">
                  <c:v>10.776400000000001</c:v>
                </c:pt>
                <c:pt idx="2925" formatCode="#,##0.0;\(#,##0.0\);">
                  <c:v>10.3063</c:v>
                </c:pt>
                <c:pt idx="2926" formatCode="#,##0.0;\(#,##0.0\);">
                  <c:v>10.34</c:v>
                </c:pt>
                <c:pt idx="2927" formatCode="#,##0.0;\(#,##0.0\);">
                  <c:v>9.9613999999999994</c:v>
                </c:pt>
                <c:pt idx="2928" formatCode="#,##0.0;\(#,##0.0\);">
                  <c:v>9.7158999999999995</c:v>
                </c:pt>
                <c:pt idx="2929" formatCode="#,##0.0;\(#,##0.0\);">
                  <c:v>10.46</c:v>
                </c:pt>
                <c:pt idx="2930" formatCode="#,##0.0;\(#,##0.0\);">
                  <c:v>10.556100000000001</c:v>
                </c:pt>
                <c:pt idx="2931" formatCode="#,##0.0;\(#,##0.0\);">
                  <c:v>11.1036</c:v>
                </c:pt>
                <c:pt idx="2932" formatCode="#,##0.0;\(#,##0.0\);">
                  <c:v>10.776300000000001</c:v>
                </c:pt>
                <c:pt idx="2933" formatCode="#,##0.0;\(#,##0.0\);">
                  <c:v>11.074299999999999</c:v>
                </c:pt>
                <c:pt idx="2934" formatCode="#,##0.0;\(#,##0.0\);">
                  <c:v>10.9223</c:v>
                </c:pt>
                <c:pt idx="2935" formatCode="#,##0.0;\(#,##0.0\);">
                  <c:v>10.515000000000001</c:v>
                </c:pt>
                <c:pt idx="2936" formatCode="#,##0.0;\(#,##0.0\);">
                  <c:v>10.714399999999999</c:v>
                </c:pt>
                <c:pt idx="2937" formatCode="#,##0.0;\(#,##0.0\);">
                  <c:v>10.5815</c:v>
                </c:pt>
                <c:pt idx="2938" formatCode="#,##0.0;\(#,##0.0\);">
                  <c:v>11.1997</c:v>
                </c:pt>
                <c:pt idx="2939" formatCode="#,##0.0;\(#,##0.0\);">
                  <c:v>11.1846</c:v>
                </c:pt>
                <c:pt idx="2940" formatCode="#,##0.0;\(#,##0.0\);">
                  <c:v>11.504799999999999</c:v>
                </c:pt>
                <c:pt idx="2941" formatCode="#,##0.0;\(#,##0.0\);">
                  <c:v>11.6455</c:v>
                </c:pt>
                <c:pt idx="2942" formatCode="#,##0.0;\(#,##0.0\);">
                  <c:v>11.6455</c:v>
                </c:pt>
                <c:pt idx="2943" formatCode="#,##0.0;\(#,##0.0\);">
                  <c:v>11.5458</c:v>
                </c:pt>
                <c:pt idx="2944" formatCode="#,##0.0;\(#,##0.0\);">
                  <c:v>11.8443</c:v>
                </c:pt>
                <c:pt idx="2945" formatCode="#,##0.0;\(#,##0.0\);">
                  <c:v>11.6226</c:v>
                </c:pt>
                <c:pt idx="2946" formatCode="#,##0.0;\(#,##0.0\);">
                  <c:v>11.6799</c:v>
                </c:pt>
                <c:pt idx="2947" formatCode="#,##0.0;\(#,##0.0\);">
                  <c:v>11.9451</c:v>
                </c:pt>
                <c:pt idx="2948" formatCode="#,##0.0;\(#,##0.0\);">
                  <c:v>11.763299999999999</c:v>
                </c:pt>
                <c:pt idx="2949" formatCode="#,##0.0;\(#,##0.0\);">
                  <c:v>11.4572</c:v>
                </c:pt>
                <c:pt idx="2950" formatCode="#,##0.0;\(#,##0.0\);">
                  <c:v>11.679</c:v>
                </c:pt>
                <c:pt idx="2951" formatCode="#,##0.0;\(#,##0.0\);">
                  <c:v>11.6739</c:v>
                </c:pt>
                <c:pt idx="2952" formatCode="#,##0.0;\(#,##0.0\);">
                  <c:v>11.8119</c:v>
                </c:pt>
                <c:pt idx="2953" formatCode="#,##0.0;\(#,##0.0\);">
                  <c:v>11.9595</c:v>
                </c:pt>
                <c:pt idx="2954" formatCode="#,##0.0;\(#,##0.0\);">
                  <c:v>11.9061</c:v>
                </c:pt>
                <c:pt idx="2955" formatCode="#,##0.0;\(#,##0.0\);">
                  <c:v>12.1753</c:v>
                </c:pt>
                <c:pt idx="2956" formatCode="#,##0.0;\(#,##0.0\);">
                  <c:v>12.079499999999999</c:v>
                </c:pt>
                <c:pt idx="2957" formatCode="#,##0.0;\(#,##0.0\);">
                  <c:v>11.7913</c:v>
                </c:pt>
                <c:pt idx="2958" formatCode="#,##0.0;\(#,##0.0\);">
                  <c:v>11.8338</c:v>
                </c:pt>
                <c:pt idx="2959" formatCode="#,##0.0;\(#,##0.0\);">
                  <c:v>11.9247</c:v>
                </c:pt>
                <c:pt idx="2960" formatCode="#,##0.0;\(#,##0.0\);">
                  <c:v>11.853899999999999</c:v>
                </c:pt>
                <c:pt idx="2961" formatCode="#,##0.0;\(#,##0.0\);">
                  <c:v>11.969799999999999</c:v>
                </c:pt>
                <c:pt idx="2962" formatCode="#,##0.0;\(#,##0.0\);">
                  <c:v>12.1419</c:v>
                </c:pt>
                <c:pt idx="2963" formatCode="#,##0.0;\(#,##0.0\);">
                  <c:v>12.143700000000001</c:v>
                </c:pt>
                <c:pt idx="2964" formatCode="#,##0.0;\(#,##0.0\);">
                  <c:v>11.934900000000001</c:v>
                </c:pt>
                <c:pt idx="2965" formatCode="#,##0.0;\(#,##0.0\);">
                  <c:v>11.7576</c:v>
                </c:pt>
                <c:pt idx="2966" formatCode="#,##0.0;\(#,##0.0\);">
                  <c:v>11.8734</c:v>
                </c:pt>
                <c:pt idx="2967" formatCode="#,##0.0;\(#,##0.0\);">
                  <c:v>11.920400000000001</c:v>
                </c:pt>
                <c:pt idx="2968" formatCode="#,##0.0;\(#,##0.0\);">
                  <c:v>12.239800000000001</c:v>
                </c:pt>
                <c:pt idx="2969" formatCode="#,##0.0;\(#,##0.0\);">
                  <c:v>12.130100000000001</c:v>
                </c:pt>
                <c:pt idx="2970" formatCode="#,##0.0;\(#,##0.0\);">
                  <c:v>13.4617</c:v>
                </c:pt>
                <c:pt idx="2971" formatCode="#,##0.0;\(#,##0.0\);">
                  <c:v>13.4169</c:v>
                </c:pt>
                <c:pt idx="2972" formatCode="#,##0.0;\(#,##0.0\);">
                  <c:v>13.4444</c:v>
                </c:pt>
                <c:pt idx="2973" formatCode="#,##0.0;\(#,##0.0\);">
                  <c:v>13.444599999999999</c:v>
                </c:pt>
                <c:pt idx="2974" formatCode="#,##0.0;\(#,##0.0\);">
                  <c:v>13.5898</c:v>
                </c:pt>
                <c:pt idx="2975" formatCode="#,##0.0;\(#,##0.0\);">
                  <c:v>13.764799999999999</c:v>
                </c:pt>
                <c:pt idx="2976" formatCode="#,##0.0;\(#,##0.0\);">
                  <c:v>13.8033</c:v>
                </c:pt>
                <c:pt idx="2977" formatCode="#,##0.0;\(#,##0.0\);">
                  <c:v>13.866099999999999</c:v>
                </c:pt>
                <c:pt idx="2978" formatCode="#,##0.0;\(#,##0.0\);">
                  <c:v>13.904999999999999</c:v>
                </c:pt>
                <c:pt idx="2979" formatCode="#,##0.0;\(#,##0.0\);">
                  <c:v>14.0022</c:v>
                </c:pt>
                <c:pt idx="2980" formatCode="#,##0.0;\(#,##0.0\);">
                  <c:v>14.1685</c:v>
                </c:pt>
                <c:pt idx="2981" formatCode="#,##0.0;\(#,##0.0\);">
                  <c:v>14.135199999999999</c:v>
                </c:pt>
                <c:pt idx="2982" formatCode="#,##0.0;\(#,##0.0\);">
                  <c:v>14.4572</c:v>
                </c:pt>
                <c:pt idx="2983" formatCode="#,##0.0;\(#,##0.0\);">
                  <c:v>14.6091</c:v>
                </c:pt>
                <c:pt idx="2984" formatCode="#,##0.0;\(#,##0.0\);">
                  <c:v>14.506</c:v>
                </c:pt>
                <c:pt idx="2985" formatCode="#,##0.0;\(#,##0.0\);">
                  <c:v>14.438800000000001</c:v>
                </c:pt>
                <c:pt idx="2986" formatCode="#,##0.0;\(#,##0.0\);">
                  <c:v>13.705399999999999</c:v>
                </c:pt>
                <c:pt idx="2987" formatCode="#,##0.0;\(#,##0.0\);">
                  <c:v>13.860300000000001</c:v>
                </c:pt>
                <c:pt idx="2988" formatCode="#,##0.0;\(#,##0.0\);">
                  <c:v>13.9595</c:v>
                </c:pt>
                <c:pt idx="2989" formatCode="#,##0.0;\(#,##0.0\);">
                  <c:v>14.1906</c:v>
                </c:pt>
                <c:pt idx="2990" formatCode="#,##0.0;\(#,##0.0\);">
                  <c:v>14.144500000000001</c:v>
                </c:pt>
                <c:pt idx="2991" formatCode="#,##0.0;\(#,##0.0\);">
                  <c:v>14.1553</c:v>
                </c:pt>
                <c:pt idx="2992" formatCode="#,##0.0;\(#,##0.0\);">
                  <c:v>14.0844</c:v>
                </c:pt>
                <c:pt idx="2993" formatCode="#,##0.0;\(#,##0.0\);">
                  <c:v>14.088200000000001</c:v>
                </c:pt>
                <c:pt idx="2994" formatCode="#,##0.0;\(#,##0.0\);">
                  <c:v>14.1408</c:v>
                </c:pt>
                <c:pt idx="2995" formatCode="#,##0.0;\(#,##0.0\);">
                  <c:v>13.823399999999999</c:v>
                </c:pt>
                <c:pt idx="2996" formatCode="#,##0.0;\(#,##0.0\);">
                  <c:v>13.9552</c:v>
                </c:pt>
                <c:pt idx="2997" formatCode="#,##0.0;\(#,##0.0\);">
                  <c:v>13.6707</c:v>
                </c:pt>
                <c:pt idx="2998" formatCode="#,##0.0;\(#,##0.0\);">
                  <c:v>13.845000000000001</c:v>
                </c:pt>
                <c:pt idx="2999" formatCode="#,##0.0;\(#,##0.0\);">
                  <c:v>14.0296</c:v>
                </c:pt>
                <c:pt idx="3000" formatCode="#,##0.0;\(#,##0.0\);">
                  <c:v>14.119899999999999</c:v>
                </c:pt>
                <c:pt idx="3001" formatCode="#,##0.0;\(#,##0.0\);">
                  <c:v>14.1755</c:v>
                </c:pt>
                <c:pt idx="3002" formatCode="#,##0.0;\(#,##0.0\);">
                  <c:v>14.1755</c:v>
                </c:pt>
                <c:pt idx="3003" formatCode="#,##0.0;\(#,##0.0\);">
                  <c:v>14.371</c:v>
                </c:pt>
                <c:pt idx="3004" formatCode="#,##0.0;\(#,##0.0\);">
                  <c:v>14.2357</c:v>
                </c:pt>
                <c:pt idx="3005" formatCode="#,##0.0;\(#,##0.0\);">
                  <c:v>14.335599999999999</c:v>
                </c:pt>
                <c:pt idx="3006" formatCode="#,##0.0;\(#,##0.0\);">
                  <c:v>14.2653</c:v>
                </c:pt>
                <c:pt idx="3007" formatCode="#,##0.0;\(#,##0.0\);">
                  <c:v>14.395</c:v>
                </c:pt>
                <c:pt idx="3008" formatCode="#,##0.0;\(#,##0.0\);">
                  <c:v>14.2776</c:v>
                </c:pt>
                <c:pt idx="3009" formatCode="#,##0.0;\(#,##0.0\);">
                  <c:v>14.443899999999999</c:v>
                </c:pt>
                <c:pt idx="3010" formatCode="#,##0.0;\(#,##0.0\);">
                  <c:v>14.558</c:v>
                </c:pt>
                <c:pt idx="3011" formatCode="#,##0.0;\(#,##0.0\);">
                  <c:v>14.514799999999999</c:v>
                </c:pt>
                <c:pt idx="3012" formatCode="#,##0.0;\(#,##0.0\);">
                  <c:v>14.5509</c:v>
                </c:pt>
                <c:pt idx="3013" formatCode="#,##0.0;\(#,##0.0\);">
                  <c:v>14.657400000000001</c:v>
                </c:pt>
                <c:pt idx="3014" formatCode="#,##0.0;\(#,##0.0\);">
                  <c:v>14.679</c:v>
                </c:pt>
                <c:pt idx="3015" formatCode="#,##0.0;\(#,##0.0\);">
                  <c:v>14.752700000000001</c:v>
                </c:pt>
                <c:pt idx="3016" formatCode="#,##0.0;\(#,##0.0\);">
                  <c:v>14.593999999999999</c:v>
                </c:pt>
                <c:pt idx="3017" formatCode="#,##0.0;\(#,##0.0\);">
                  <c:v>14.5152</c:v>
                </c:pt>
                <c:pt idx="3018" formatCode="#,##0.0;\(#,##0.0\);">
                  <c:v>14.608700000000001</c:v>
                </c:pt>
                <c:pt idx="3019" formatCode="#,##0.0;\(#,##0.0\);">
                  <c:v>14.526899999999999</c:v>
                </c:pt>
                <c:pt idx="3020" formatCode="#,##0.0;\(#,##0.0\);">
                  <c:v>14.6959</c:v>
                </c:pt>
                <c:pt idx="3021" formatCode="#,##0.0;\(#,##0.0\);">
                  <c:v>14.6478</c:v>
                </c:pt>
                <c:pt idx="3022" formatCode="#,##0.0;\(#,##0.0\);">
                  <c:v>14.745900000000001</c:v>
                </c:pt>
                <c:pt idx="3023" formatCode="#,##0.0;\(#,##0.0\);">
                  <c:v>14.838200000000001</c:v>
                </c:pt>
                <c:pt idx="3024" formatCode="#,##0.0;\(#,##0.0\);">
                  <c:v>14.885</c:v>
                </c:pt>
                <c:pt idx="3025" formatCode="#,##0.0;\(#,##0.0\);">
                  <c:v>14.9687</c:v>
                </c:pt>
                <c:pt idx="3026" formatCode="#,##0.0;\(#,##0.0\);">
                  <c:v>15.053599999999999</c:v>
                </c:pt>
                <c:pt idx="3027" formatCode="#,##0.0;\(#,##0.0\);">
                  <c:v>15.0619</c:v>
                </c:pt>
                <c:pt idx="3028" formatCode="#,##0.0;\(#,##0.0\);">
                  <c:v>15.098100000000001</c:v>
                </c:pt>
                <c:pt idx="3029" formatCode="#,##0.0;\(#,##0.0\);">
                  <c:v>14.992699999999999</c:v>
                </c:pt>
                <c:pt idx="3030" formatCode="#,##0.0;\(#,##0.0\);">
                  <c:v>15.176399999999999</c:v>
                </c:pt>
                <c:pt idx="3031" formatCode="#,##0.0;\(#,##0.0\);">
                  <c:v>15.1493</c:v>
                </c:pt>
                <c:pt idx="3032" formatCode="#,##0.0;\(#,##0.0\);">
                  <c:v>15.147</c:v>
                </c:pt>
                <c:pt idx="3033" formatCode="#,##0.0;\(#,##0.0\);">
                  <c:v>15.1829</c:v>
                </c:pt>
                <c:pt idx="3034" formatCode="#,##0.0;\(#,##0.0\);">
                  <c:v>15.2136</c:v>
                </c:pt>
                <c:pt idx="3035" formatCode="#,##0.0;\(#,##0.0\);">
                  <c:v>15.9278</c:v>
                </c:pt>
                <c:pt idx="3036" formatCode="#,##0.0;\(#,##0.0\);">
                  <c:v>15.9817</c:v>
                </c:pt>
                <c:pt idx="3037" formatCode="#,##0.0;\(#,##0.0\);">
                  <c:v>16.0182</c:v>
                </c:pt>
                <c:pt idx="3038" formatCode="#,##0.0;\(#,##0.0\);">
                  <c:v>16.160799999999998</c:v>
                </c:pt>
                <c:pt idx="3039" formatCode="#,##0.0;\(#,##0.0\);">
                  <c:v>16.2193</c:v>
                </c:pt>
                <c:pt idx="3040" formatCode="#,##0.0;\(#,##0.0\);">
                  <c:v>16.366599999999998</c:v>
                </c:pt>
                <c:pt idx="3041" formatCode="#,##0.0;\(#,##0.0\);">
                  <c:v>16.394600000000001</c:v>
                </c:pt>
                <c:pt idx="3042" formatCode="#,##0.0;\(#,##0.0\);">
                  <c:v>16.487100000000002</c:v>
                </c:pt>
                <c:pt idx="3043" formatCode="#,##0.0;\(#,##0.0\);">
                  <c:v>16.453900000000001</c:v>
                </c:pt>
                <c:pt idx="3044" formatCode="#,##0.0;\(#,##0.0\);">
                  <c:v>16.564499999999999</c:v>
                </c:pt>
                <c:pt idx="3045" formatCode="#,##0.0;\(#,##0.0\);">
                  <c:v>16.791799999999999</c:v>
                </c:pt>
                <c:pt idx="3046" formatCode="#,##0.0;\(#,##0.0\);">
                  <c:v>16.2607</c:v>
                </c:pt>
                <c:pt idx="3047" formatCode="#,##0.0;\(#,##0.0\);">
                  <c:v>16.142199999999999</c:v>
                </c:pt>
                <c:pt idx="3048" formatCode="#,##0.0;\(#,##0.0\);">
                  <c:v>16.142199999999999</c:v>
                </c:pt>
                <c:pt idx="3049" formatCode="#,##0.0;\(#,##0.0\);">
                  <c:v>15.7392</c:v>
                </c:pt>
                <c:pt idx="3050" formatCode="#,##0.0;\(#,##0.0\);">
                  <c:v>16.023299999999999</c:v>
                </c:pt>
                <c:pt idx="3051" formatCode="#,##0.0;\(#,##0.0\);">
                  <c:v>15.770200000000001</c:v>
                </c:pt>
                <c:pt idx="3052" formatCode="#,##0.0;\(#,##0.0\);">
                  <c:v>15.7813</c:v>
                </c:pt>
                <c:pt idx="3053" formatCode="#,##0.0;\(#,##0.0\);">
                  <c:v>15.961600000000001</c:v>
                </c:pt>
                <c:pt idx="3054" formatCode="#,##0.0;\(#,##0.0\);">
                  <c:v>16.0364</c:v>
                </c:pt>
                <c:pt idx="3055" formatCode="#,##0.0;\(#,##0.0\);">
                  <c:v>15.969900000000001</c:v>
                </c:pt>
                <c:pt idx="3056" formatCode="#,##0.0;\(#,##0.0\);">
                  <c:v>15.8492</c:v>
                </c:pt>
                <c:pt idx="3057" formatCode="#,##0.0;\(#,##0.0\);">
                  <c:v>15.690200000000001</c:v>
                </c:pt>
                <c:pt idx="3058" formatCode="#,##0.0;\(#,##0.0\);">
                  <c:v>15.5565</c:v>
                </c:pt>
                <c:pt idx="3059" formatCode="#,##0.0;\(#,##0.0\);">
                  <c:v>15.701700000000001</c:v>
                </c:pt>
                <c:pt idx="3060" formatCode="#,##0.0;\(#,##0.0\);">
                  <c:v>15.368</c:v>
                </c:pt>
                <c:pt idx="3061" formatCode="#,##0.0;\(#,##0.0\);">
                  <c:v>15.4087</c:v>
                </c:pt>
                <c:pt idx="3062" formatCode="#,##0.0;\(#,##0.0\);">
                  <c:v>15.6288</c:v>
                </c:pt>
                <c:pt idx="3063" formatCode="#,##0.0;\(#,##0.0\);">
                  <c:v>15.853899999999999</c:v>
                </c:pt>
                <c:pt idx="3064" formatCode="#,##0.0;\(#,##0.0\);">
                  <c:v>15.7852</c:v>
                </c:pt>
                <c:pt idx="3065" formatCode="#,##0.0;\(#,##0.0\);">
                  <c:v>15.901899999999999</c:v>
                </c:pt>
                <c:pt idx="3066" formatCode="#,##0.0;\(#,##0.0\);">
                  <c:v>15.977399999999999</c:v>
                </c:pt>
                <c:pt idx="3067" formatCode="#,##0.0;\(#,##0.0\);">
                  <c:v>15.8401</c:v>
                </c:pt>
                <c:pt idx="3068" formatCode="#,##0.0;\(#,##0.0\);">
                  <c:v>16.095500000000001</c:v>
                </c:pt>
                <c:pt idx="3069" formatCode="#,##0.0;\(#,##0.0\);">
                  <c:v>15.8992</c:v>
                </c:pt>
                <c:pt idx="3070" formatCode="#,##0.0;\(#,##0.0\);">
                  <c:v>16.155200000000001</c:v>
                </c:pt>
                <c:pt idx="3071" formatCode="#,##0.0;\(#,##0.0\);">
                  <c:v>16.2714</c:v>
                </c:pt>
                <c:pt idx="3072" formatCode="#,##0.0;\(#,##0.0\);">
                  <c:v>16.400099999999998</c:v>
                </c:pt>
                <c:pt idx="3073" formatCode="#,##0.0;\(#,##0.0\);">
                  <c:v>16.642600000000002</c:v>
                </c:pt>
                <c:pt idx="3074" formatCode="#,##0.0;\(#,##0.0\);">
                  <c:v>16.548500000000001</c:v>
                </c:pt>
                <c:pt idx="3075" formatCode="#,##0.0;\(#,##0.0\);">
                  <c:v>16.4498</c:v>
                </c:pt>
                <c:pt idx="3076" formatCode="#,##0.0;\(#,##0.0\);">
                  <c:v>16.427199999999999</c:v>
                </c:pt>
                <c:pt idx="3077" formatCode="#,##0.0;\(#,##0.0\);">
                  <c:v>16.429099999999998</c:v>
                </c:pt>
                <c:pt idx="3078" formatCode="#,##0.0;\(#,##0.0\);">
                  <c:v>16.1875</c:v>
                </c:pt>
                <c:pt idx="3079" formatCode="#,##0.0;\(#,##0.0\);">
                  <c:v>16.256399999999999</c:v>
                </c:pt>
                <c:pt idx="3080" formatCode="#,##0.0;\(#,##0.0\);">
                  <c:v>16.2242</c:v>
                </c:pt>
                <c:pt idx="3081" formatCode="#,##0.0;\(#,##0.0\);">
                  <c:v>16.300799999999999</c:v>
                </c:pt>
                <c:pt idx="3082" formatCode="#,##0.0;\(#,##0.0\);">
                  <c:v>16.351299999999998</c:v>
                </c:pt>
                <c:pt idx="3083" formatCode="#,##0.0;\(#,##0.0\);">
                  <c:v>16.0777</c:v>
                </c:pt>
                <c:pt idx="3084" formatCode="#,##0.0;\(#,##0.0\);">
                  <c:v>16.033200000000001</c:v>
                </c:pt>
                <c:pt idx="3085" formatCode="#,##0.0;\(#,##0.0\);">
                  <c:v>15.5237</c:v>
                </c:pt>
                <c:pt idx="3086" formatCode="#,##0.0;\(#,##0.0\);">
                  <c:v>15.6896</c:v>
                </c:pt>
                <c:pt idx="3087" formatCode="#,##0.0;\(#,##0.0\);">
                  <c:v>15.519</c:v>
                </c:pt>
                <c:pt idx="3088" formatCode="#,##0.0;\(#,##0.0\);">
                  <c:v>15.6906</c:v>
                </c:pt>
                <c:pt idx="3089" formatCode="#,##0.0;\(#,##0.0\);">
                  <c:v>15.9407</c:v>
                </c:pt>
                <c:pt idx="3090" formatCode="#,##0.0;\(#,##0.0\);">
                  <c:v>16.2561</c:v>
                </c:pt>
                <c:pt idx="3091" formatCode="#,##0.0;\(#,##0.0\);">
                  <c:v>16.540700000000001</c:v>
                </c:pt>
                <c:pt idx="3092" formatCode="#,##0.0;\(#,##0.0\);">
                  <c:v>16.5364</c:v>
                </c:pt>
                <c:pt idx="3093" formatCode="#,##0.0;\(#,##0.0\);">
                  <c:v>16.711099999999998</c:v>
                </c:pt>
                <c:pt idx="3094" formatCode="#,##0.0;\(#,##0.0\);">
                  <c:v>16.689900000000002</c:v>
                </c:pt>
                <c:pt idx="3095" formatCode="#,##0.0;\(#,##0.0\);">
                  <c:v>16.805099999999999</c:v>
                </c:pt>
                <c:pt idx="3096" formatCode="#,##0.0;\(#,##0.0\);">
                  <c:v>16.6539</c:v>
                </c:pt>
                <c:pt idx="3097" formatCode="#,##0.0;\(#,##0.0\);">
                  <c:v>16.8584</c:v>
                </c:pt>
                <c:pt idx="3098" formatCode="#,##0.0;\(#,##0.0\);">
                  <c:v>17.035699999999999</c:v>
                </c:pt>
                <c:pt idx="3099" formatCode="#,##0.0;\(#,##0.0\);">
                  <c:v>16.9619</c:v>
                </c:pt>
                <c:pt idx="3100" formatCode="#,##0.0;\(#,##0.0\);">
                  <c:v>17.0718</c:v>
                </c:pt>
                <c:pt idx="3101" formatCode="#,##0.0;\(#,##0.0\);">
                  <c:v>17.132999999999999</c:v>
                </c:pt>
                <c:pt idx="3102" formatCode="#,##0.0;\(#,##0.0\);">
                  <c:v>17.027200000000001</c:v>
                </c:pt>
                <c:pt idx="3103" formatCode="#,##0.0;\(#,##0.0\);">
                  <c:v>17.118500000000001</c:v>
                </c:pt>
                <c:pt idx="3104" formatCode="#,##0.0;\(#,##0.0\);">
                  <c:v>17.362500000000001</c:v>
                </c:pt>
                <c:pt idx="3105" formatCode="#,##0.0;\(#,##0.0\);">
                  <c:v>17.299800000000001</c:v>
                </c:pt>
                <c:pt idx="3106" formatCode="#,##0.0;\(#,##0.0\);">
                  <c:v>17.299800000000001</c:v>
                </c:pt>
                <c:pt idx="3107" formatCode="#,##0.0;\(#,##0.0\);">
                  <c:v>17.3371</c:v>
                </c:pt>
                <c:pt idx="3108" formatCode="#,##0.0;\(#,##0.0\);">
                  <c:v>17.264700000000001</c:v>
                </c:pt>
                <c:pt idx="3109" formatCode="#,##0.0;\(#,##0.0\);">
                  <c:v>17.467400000000001</c:v>
                </c:pt>
                <c:pt idx="3110" formatCode="#,##0.0;\(#,##0.0\);">
                  <c:v>17.497800000000002</c:v>
                </c:pt>
                <c:pt idx="3111" formatCode="#,##0.0;\(#,##0.0\);">
                  <c:v>17.4939</c:v>
                </c:pt>
                <c:pt idx="3112" formatCode="#,##0.0;\(#,##0.0\);">
                  <c:v>17.6311</c:v>
                </c:pt>
                <c:pt idx="3113" formatCode="#,##0.0;\(#,##0.0\);">
                  <c:v>17.600200000000001</c:v>
                </c:pt>
                <c:pt idx="3114" formatCode="#,##0.0;\(#,##0.0\);">
                  <c:v>17.644600000000001</c:v>
                </c:pt>
                <c:pt idx="3115" formatCode="#,##0.0;\(#,##0.0\);">
                  <c:v>17.511500000000002</c:v>
                </c:pt>
                <c:pt idx="3116" formatCode="#,##0.0;\(#,##0.0\);">
                  <c:v>17.514199999999999</c:v>
                </c:pt>
                <c:pt idx="3117" formatCode="#,##0.0;\(#,##0.0\);">
                  <c:v>17.4941</c:v>
                </c:pt>
                <c:pt idx="3118" formatCode="#,##0.0;\(#,##0.0\);">
                  <c:v>17.425000000000001</c:v>
                </c:pt>
                <c:pt idx="3119" formatCode="#,##0.0;\(#,##0.0\);">
                  <c:v>17.626999999999999</c:v>
                </c:pt>
                <c:pt idx="3120" formatCode="#,##0.0;\(#,##0.0\);">
                  <c:v>17.6553</c:v>
                </c:pt>
                <c:pt idx="3121" formatCode="#,##0.0;\(#,##0.0\);">
                  <c:v>17.745799999999999</c:v>
                </c:pt>
                <c:pt idx="3122" formatCode="#,##0.0;\(#,##0.0\);">
                  <c:v>17.688199999999998</c:v>
                </c:pt>
                <c:pt idx="3123" formatCode="#,##0.0;\(#,##0.0\);">
                  <c:v>17.884</c:v>
                </c:pt>
                <c:pt idx="3124" formatCode="#,##0.0;\(#,##0.0\);">
                  <c:v>17.8504</c:v>
                </c:pt>
                <c:pt idx="3125" formatCode="#,##0.0;\(#,##0.0\);">
                  <c:v>17.862500000000001</c:v>
                </c:pt>
                <c:pt idx="3126" formatCode="#,##0.0;\(#,##0.0\);">
                  <c:v>17.919799999999999</c:v>
                </c:pt>
                <c:pt idx="3127" formatCode="#,##0.0;\(#,##0.0\);">
                  <c:v>17.919799999999999</c:v>
                </c:pt>
                <c:pt idx="3128" formatCode="#,##0.0;\(#,##0.0\);">
                  <c:v>18.061800000000002</c:v>
                </c:pt>
                <c:pt idx="3129" formatCode="#,##0.0;\(#,##0.0\);">
                  <c:v>18.025200000000002</c:v>
                </c:pt>
                <c:pt idx="3130" formatCode="#,##0.0;\(#,##0.0\);">
                  <c:v>18.048300000000001</c:v>
                </c:pt>
                <c:pt idx="3131" formatCode="#,##0.0;\(#,##0.0\);">
                  <c:v>18.1539</c:v>
                </c:pt>
                <c:pt idx="3132" formatCode="#,##0.0;\(#,##0.0\);">
                  <c:v>18.1539</c:v>
                </c:pt>
                <c:pt idx="3133" formatCode="#,##0.0;\(#,##0.0\);">
                  <c:v>17.910299999999999</c:v>
                </c:pt>
                <c:pt idx="3134" formatCode="#,##0.0;\(#,##0.0\);">
                  <c:v>18.025500000000001</c:v>
                </c:pt>
                <c:pt idx="3135" formatCode="#,##0.0;\(#,##0.0\);">
                  <c:v>18.119199999999999</c:v>
                </c:pt>
                <c:pt idx="3136" formatCode="#,##0.0;\(#,##0.0\);">
                  <c:v>18.3719</c:v>
                </c:pt>
                <c:pt idx="3137" formatCode="#,##0.0;\(#,##0.0\);">
                  <c:v>18.463799999999999</c:v>
                </c:pt>
                <c:pt idx="3138" formatCode="#,##0.0;\(#,##0.0\);">
                  <c:v>18.3535</c:v>
                </c:pt>
                <c:pt idx="3139" formatCode="#,##0.0;\(#,##0.0\);">
                  <c:v>18.360600000000002</c:v>
                </c:pt>
                <c:pt idx="3140" formatCode="#,##0.0;\(#,##0.0\);">
                  <c:v>18.401299999999999</c:v>
                </c:pt>
                <c:pt idx="3141" formatCode="#,##0.0;\(#,##0.0\);">
                  <c:v>18.337800000000001</c:v>
                </c:pt>
                <c:pt idx="3142" formatCode="#,##0.0;\(#,##0.0\);">
                  <c:v>18.218900000000001</c:v>
                </c:pt>
                <c:pt idx="3143" formatCode="#,##0.0;\(#,##0.0\);">
                  <c:v>18.218900000000001</c:v>
                </c:pt>
                <c:pt idx="3144" formatCode="#,##0.0;\(#,##0.0\);">
                  <c:v>18.354299999999999</c:v>
                </c:pt>
                <c:pt idx="3145" formatCode="#,##0.0;\(#,##0.0\);">
                  <c:v>18.587399999999999</c:v>
                </c:pt>
                <c:pt idx="3146" formatCode="#,##0.0;\(#,##0.0\);">
                  <c:v>18.602</c:v>
                </c:pt>
                <c:pt idx="3147" formatCode="#,##0.0;\(#,##0.0\);">
                  <c:v>18.550999999999998</c:v>
                </c:pt>
                <c:pt idx="3148" formatCode="#,##0.0;\(#,##0.0\);">
                  <c:v>18.612100000000002</c:v>
                </c:pt>
                <c:pt idx="3149" formatCode="#,##0.0;\(#,##0.0\);">
                  <c:v>18.5869</c:v>
                </c:pt>
                <c:pt idx="3150" formatCode="#,##0.0;\(#,##0.0\);">
                  <c:v>18.151800000000001</c:v>
                </c:pt>
                <c:pt idx="3151" formatCode="#,##0.0;\(#,##0.0\);">
                  <c:v>18.312899999999999</c:v>
                </c:pt>
                <c:pt idx="3152" formatCode="#,##0.0;\(#,##0.0\);">
                  <c:v>17.991099999999999</c:v>
                </c:pt>
                <c:pt idx="3153" formatCode="#,##0.0;\(#,##0.0\);">
                  <c:v>18.253399999999999</c:v>
                </c:pt>
                <c:pt idx="3154" formatCode="#,##0.0;\(#,##0.0\);">
                  <c:v>18.484300000000001</c:v>
                </c:pt>
                <c:pt idx="3155" formatCode="#,##0.0;\(#,##0.0\);">
                  <c:v>18.502600000000001</c:v>
                </c:pt>
                <c:pt idx="3156" formatCode="#,##0.0;\(#,##0.0\);">
                  <c:v>18.685500000000001</c:v>
                </c:pt>
                <c:pt idx="3157" formatCode="#,##0.0;\(#,##0.0\);">
                  <c:v>18.751999999999999</c:v>
                </c:pt>
                <c:pt idx="3158" formatCode="#,##0.0;\(#,##0.0\);">
                  <c:v>18.879300000000001</c:v>
                </c:pt>
                <c:pt idx="3159" formatCode="#,##0.0;\(#,##0.0\);">
                  <c:v>18.8492</c:v>
                </c:pt>
                <c:pt idx="3160" formatCode="#,##0.0;\(#,##0.0\);">
                  <c:v>18.8432</c:v>
                </c:pt>
                <c:pt idx="3161" formatCode="#,##0.0;\(#,##0.0\);">
                  <c:v>18.872199999999999</c:v>
                </c:pt>
                <c:pt idx="3162" formatCode="#,##0.0;\(#,##0.0\);">
                  <c:v>18.962700000000002</c:v>
                </c:pt>
                <c:pt idx="3163" formatCode="#,##0.0;\(#,##0.0\);">
                  <c:v>18.962700000000002</c:v>
                </c:pt>
                <c:pt idx="3164" formatCode="#,##0.0;\(#,##0.0\);">
                  <c:v>18.9528</c:v>
                </c:pt>
                <c:pt idx="3165" formatCode="#,##0.0;\(#,##0.0\);">
                  <c:v>18.947299999999998</c:v>
                </c:pt>
                <c:pt idx="3166" formatCode="#,##0.0;\(#,##0.0\);">
                  <c:v>18.8748</c:v>
                </c:pt>
                <c:pt idx="3167" formatCode="#,##0.0;\(#,##0.0\);">
                  <c:v>18.8428</c:v>
                </c:pt>
                <c:pt idx="3168" formatCode="#,##0.0;\(#,##0.0\);">
                  <c:v>18.709800000000001</c:v>
                </c:pt>
                <c:pt idx="3169" formatCode="#,##0.0;\(#,##0.0\);">
                  <c:v>18.679500000000001</c:v>
                </c:pt>
                <c:pt idx="3170" formatCode="#,##0.0;\(#,##0.0\);">
                  <c:v>18.967700000000001</c:v>
                </c:pt>
                <c:pt idx="3171" formatCode="#,##0.0;\(#,##0.0\);">
                  <c:v>18.621300000000002</c:v>
                </c:pt>
                <c:pt idx="3172" formatCode="#,##0.0;\(#,##0.0\);">
                  <c:v>18.410299999999999</c:v>
                </c:pt>
                <c:pt idx="3173" formatCode="#,##0.0;\(#,##0.0\);">
                  <c:v>18.348800000000001</c:v>
                </c:pt>
                <c:pt idx="3174" formatCode="#,##0.0;\(#,##0.0\);">
                  <c:v>18.2182</c:v>
                </c:pt>
                <c:pt idx="3175" formatCode="#,##0.0;\(#,##0.0\);">
                  <c:v>18.000299999999999</c:v>
                </c:pt>
                <c:pt idx="3176" formatCode="#,##0.0;\(#,##0.0\);">
                  <c:v>17.798999999999999</c:v>
                </c:pt>
                <c:pt idx="3177" formatCode="#,##0.0;\(#,##0.0\);">
                  <c:v>18.117699999999999</c:v>
                </c:pt>
                <c:pt idx="3178" formatCode="#,##0.0;\(#,##0.0\);">
                  <c:v>18.028500000000001</c:v>
                </c:pt>
                <c:pt idx="3179" formatCode="#,##0.0;\(#,##0.0\);">
                  <c:v>18.2639</c:v>
                </c:pt>
                <c:pt idx="3180" formatCode="#,##0.0;\(#,##0.0\);">
                  <c:v>18.3614</c:v>
                </c:pt>
                <c:pt idx="3181" formatCode="#,##0.0;\(#,##0.0\);">
                  <c:v>18.538</c:v>
                </c:pt>
                <c:pt idx="3182" formatCode="#,##0.0;\(#,##0.0\);">
                  <c:v>18.555399999999999</c:v>
                </c:pt>
                <c:pt idx="3183" formatCode="#,##0.0;\(#,##0.0\);">
                  <c:v>18.666399999999999</c:v>
                </c:pt>
                <c:pt idx="3184" formatCode="#,##0.0;\(#,##0.0\);">
                  <c:v>18.621099999999998</c:v>
                </c:pt>
                <c:pt idx="3185" formatCode="#,##0.0;\(#,##0.0\);">
                  <c:v>18.6584</c:v>
                </c:pt>
                <c:pt idx="3186" formatCode="#,##0.0;\(#,##0.0\);">
                  <c:v>18.409700000000001</c:v>
                </c:pt>
                <c:pt idx="3187" formatCode="#,##0.0;\(#,##0.0\);">
                  <c:v>18.359200000000001</c:v>
                </c:pt>
                <c:pt idx="3188" formatCode="#,##0.0;\(#,##0.0\);">
                  <c:v>18.502199999999998</c:v>
                </c:pt>
                <c:pt idx="3189" formatCode="#,##0.0;\(#,##0.0\);">
                  <c:v>18.3721</c:v>
                </c:pt>
                <c:pt idx="3190" formatCode="#,##0.0;\(#,##0.0\);">
                  <c:v>18.271999999999998</c:v>
                </c:pt>
                <c:pt idx="3191" formatCode="#,##0.0;\(#,##0.0\);">
                  <c:v>18.360700000000001</c:v>
                </c:pt>
                <c:pt idx="3192" formatCode="#,##0.0;\(#,##0.0\);">
                  <c:v>18.639600000000002</c:v>
                </c:pt>
                <c:pt idx="3193" formatCode="#,##0.0;\(#,##0.0\);">
                  <c:v>18.624700000000001</c:v>
                </c:pt>
                <c:pt idx="3194" formatCode="#,##0.0;\(#,##0.0\);">
                  <c:v>18.564900000000002</c:v>
                </c:pt>
                <c:pt idx="3195" formatCode="#,##0.0;\(#,##0.0\);">
                  <c:v>18.6035</c:v>
                </c:pt>
                <c:pt idx="3196" formatCode="#,##0.0;\(#,##0.0\);">
                  <c:v>18.806899999999999</c:v>
                </c:pt>
                <c:pt idx="3197" formatCode="#,##0.0;\(#,##0.0\);">
                  <c:v>18.806899999999999</c:v>
                </c:pt>
                <c:pt idx="3198" formatCode="#,##0.0;\(#,##0.0\);">
                  <c:v>19.057500000000001</c:v>
                </c:pt>
                <c:pt idx="3199" formatCode="#,##0.0;\(#,##0.0\);">
                  <c:v>19.040400000000002</c:v>
                </c:pt>
                <c:pt idx="3200" formatCode="#,##0.0;\(#,##0.0\);">
                  <c:v>19.066299999999998</c:v>
                </c:pt>
                <c:pt idx="3201" formatCode="#,##0.0;\(#,##0.0\);">
                  <c:v>19.140699999999999</c:v>
                </c:pt>
                <c:pt idx="3202" formatCode="#,##0.0;\(#,##0.0\);">
                  <c:v>19.277200000000001</c:v>
                </c:pt>
                <c:pt idx="3203" formatCode="#,##0.0;\(#,##0.0\);">
                  <c:v>19.273700000000002</c:v>
                </c:pt>
                <c:pt idx="3204" formatCode="#,##0.0;\(#,##0.0\);">
                  <c:v>19.3324</c:v>
                </c:pt>
                <c:pt idx="3205" formatCode="#,##0.0;\(#,##0.0\);">
                  <c:v>19.2593</c:v>
                </c:pt>
                <c:pt idx="3206" formatCode="#,##0.0;\(#,##0.0\);">
                  <c:v>19.456900000000001</c:v>
                </c:pt>
                <c:pt idx="3207" formatCode="#,##0.0;\(#,##0.0\);">
                  <c:v>19.521899999999999</c:v>
                </c:pt>
                <c:pt idx="3208" formatCode="#,##0.0;\(#,##0.0\);">
                  <c:v>19.425999999999998</c:v>
                </c:pt>
                <c:pt idx="3209" formatCode="#,##0.0;\(#,##0.0\);">
                  <c:v>19.302900000000001</c:v>
                </c:pt>
                <c:pt idx="3210" formatCode="#,##0.0;\(#,##0.0\);">
                  <c:v>19.469100000000001</c:v>
                </c:pt>
                <c:pt idx="3211" formatCode="#,##0.0;\(#,##0.0\);">
                  <c:v>19.303100000000001</c:v>
                </c:pt>
                <c:pt idx="3212" formatCode="#,##0.0;\(#,##0.0\);">
                  <c:v>19.498200000000001</c:v>
                </c:pt>
                <c:pt idx="3213" formatCode="#,##0.0;\(#,##0.0\);">
                  <c:v>19.5304</c:v>
                </c:pt>
                <c:pt idx="3214" formatCode="#,##0.0;\(#,##0.0\);">
                  <c:v>19.526499999999999</c:v>
                </c:pt>
                <c:pt idx="3215" formatCode="#,##0.0;\(#,##0.0\);">
                  <c:v>19.511199999999999</c:v>
                </c:pt>
                <c:pt idx="3216" formatCode="#,##0.0;\(#,##0.0\);">
                  <c:v>19.633400000000002</c:v>
                </c:pt>
                <c:pt idx="3217" formatCode="#,##0.0;\(#,##0.0\);">
                  <c:v>19.502500000000001</c:v>
                </c:pt>
                <c:pt idx="3218" formatCode="#,##0.0;\(#,##0.0\);">
                  <c:v>19.552099999999999</c:v>
                </c:pt>
                <c:pt idx="3219" formatCode="#,##0.0;\(#,##0.0\);">
                  <c:v>19.429200000000002</c:v>
                </c:pt>
                <c:pt idx="3220" formatCode="#,##0.0;\(#,##0.0\);">
                  <c:v>19.441800000000001</c:v>
                </c:pt>
                <c:pt idx="3221" formatCode="#,##0.0;\(#,##0.0\);">
                  <c:v>19.588799999999999</c:v>
                </c:pt>
                <c:pt idx="3222" formatCode="#,##0.0;\(#,##0.0\);">
                  <c:v>19.7225</c:v>
                </c:pt>
                <c:pt idx="3223" formatCode="#,##0.0;\(#,##0.0\);">
                  <c:v>17.375</c:v>
                </c:pt>
                <c:pt idx="3224" formatCode="#,##0.0;\(#,##0.0\);">
                  <c:v>17.243600000000001</c:v>
                </c:pt>
                <c:pt idx="3225" formatCode="#,##0.0;\(#,##0.0\);">
                  <c:v>16.898</c:v>
                </c:pt>
                <c:pt idx="3226" formatCode="#,##0.0;\(#,##0.0\);">
                  <c:v>17.082699999999999</c:v>
                </c:pt>
                <c:pt idx="3227" formatCode="#,##0.0;\(#,##0.0\);">
                  <c:v>17.324200000000001</c:v>
                </c:pt>
                <c:pt idx="3228" formatCode="#,##0.0;\(#,##0.0\);">
                  <c:v>17.2836</c:v>
                </c:pt>
                <c:pt idx="3229" formatCode="#,##0.0;\(#,##0.0\);">
                  <c:v>17.137</c:v>
                </c:pt>
                <c:pt idx="3230" formatCode="#,##0.0;\(#,##0.0\);">
                  <c:v>17.088999999999999</c:v>
                </c:pt>
                <c:pt idx="3231" formatCode="#,##0.0;\(#,##0.0\);">
                  <c:v>17.254999999999999</c:v>
                </c:pt>
                <c:pt idx="3232" formatCode="#,##0.0;\(#,##0.0\);">
                  <c:v>17.235199999999999</c:v>
                </c:pt>
                <c:pt idx="3233" formatCode="#,##0.0;\(#,##0.0\);">
                  <c:v>17.389900000000001</c:v>
                </c:pt>
                <c:pt idx="3234" formatCode="#,##0.0;\(#,##0.0\);">
                  <c:v>17.3505</c:v>
                </c:pt>
                <c:pt idx="3235" formatCode="#,##0.0;\(#,##0.0\);">
                  <c:v>17.373799999999999</c:v>
                </c:pt>
                <c:pt idx="3236" formatCode="#,##0.0;\(#,##0.0\);">
                  <c:v>17.401399999999999</c:v>
                </c:pt>
                <c:pt idx="3237" formatCode="#,##0.0;\(#,##0.0\);">
                  <c:v>17.4147</c:v>
                </c:pt>
                <c:pt idx="3238" formatCode="#,##0.0;\(#,##0.0\);">
                  <c:v>17.4146</c:v>
                </c:pt>
                <c:pt idx="3239" formatCode="#,##0.0;\(#,##0.0\);">
                  <c:v>17.409500000000001</c:v>
                </c:pt>
                <c:pt idx="3240" formatCode="#,##0.0;\(#,##0.0\);">
                  <c:v>17.432400000000001</c:v>
                </c:pt>
                <c:pt idx="3241" formatCode="#,##0.0;\(#,##0.0\);">
                  <c:v>17.375399999999999</c:v>
                </c:pt>
                <c:pt idx="3242" formatCode="#,##0.0;\(#,##0.0\);">
                  <c:v>17.515799999999999</c:v>
                </c:pt>
                <c:pt idx="3243" formatCode="#,##0.0;\(#,##0.0\);">
                  <c:v>17.502800000000001</c:v>
                </c:pt>
                <c:pt idx="3244" formatCode="#,##0.0;\(#,##0.0\);">
                  <c:v>17.505600000000001</c:v>
                </c:pt>
                <c:pt idx="3245" formatCode="#,##0.0;\(#,##0.0\);">
                  <c:v>17.479199999999999</c:v>
                </c:pt>
                <c:pt idx="3246" formatCode="#,##0.0;\(#,##0.0\);">
                  <c:v>17.554600000000001</c:v>
                </c:pt>
                <c:pt idx="3247" formatCode="#,##0.0;\(#,##0.0\);">
                  <c:v>17.5871</c:v>
                </c:pt>
                <c:pt idx="3248" formatCode="#,##0.0;\(#,##0.0\);">
                  <c:v>17.616700000000002</c:v>
                </c:pt>
                <c:pt idx="3249" formatCode="#,##0.0;\(#,##0.0\);">
                  <c:v>17.584099999999999</c:v>
                </c:pt>
                <c:pt idx="3250" formatCode="#,##0.0;\(#,##0.0\);">
                  <c:v>17.496200000000002</c:v>
                </c:pt>
                <c:pt idx="3251" formatCode="#,##0.0;\(#,##0.0\);">
                  <c:v>17.4922</c:v>
                </c:pt>
                <c:pt idx="3252" formatCode="#,##0.0;\(#,##0.0\);">
                  <c:v>17.279499999999999</c:v>
                </c:pt>
                <c:pt idx="3253" formatCode="#,##0.0;\(#,##0.0\);">
                  <c:v>17.474599999999999</c:v>
                </c:pt>
                <c:pt idx="3254" formatCode="#,##0.0;\(#,##0.0\);">
                  <c:v>17.557600000000001</c:v>
                </c:pt>
                <c:pt idx="3255" formatCode="#,##0.0;\(#,##0.0\);">
                  <c:v>17.54</c:v>
                </c:pt>
                <c:pt idx="3256" formatCode="#,##0.0;\(#,##0.0\);">
                  <c:v>17.6341</c:v>
                </c:pt>
                <c:pt idx="3257" formatCode="#,##0.0;\(#,##0.0\);">
                  <c:v>17.686199999999999</c:v>
                </c:pt>
                <c:pt idx="3258" formatCode="#,##0.0;\(#,##0.0\);">
                  <c:v>17.723800000000001</c:v>
                </c:pt>
                <c:pt idx="3259" formatCode="#,##0.0;\(#,##0.0\);">
                  <c:v>17.728300000000001</c:v>
                </c:pt>
                <c:pt idx="3260" formatCode="#,##0.0;\(#,##0.0\);">
                  <c:v>17.7502</c:v>
                </c:pt>
                <c:pt idx="3261" formatCode="#,##0.0;\(#,##0.0\);">
                  <c:v>17.836099999999998</c:v>
                </c:pt>
                <c:pt idx="3262" formatCode="#,##0.0;\(#,##0.0\);">
                  <c:v>17.958400000000001</c:v>
                </c:pt>
                <c:pt idx="3263" formatCode="#,##0.0;\(#,##0.0\);">
                  <c:v>17.958400000000001</c:v>
                </c:pt>
                <c:pt idx="3264" formatCode="#,##0.0;\(#,##0.0\);">
                  <c:v>17.924700000000001</c:v>
                </c:pt>
                <c:pt idx="3265" formatCode="#,##0.0;\(#,##0.0\);">
                  <c:v>17.981000000000002</c:v>
                </c:pt>
                <c:pt idx="3266" formatCode="#,##0.0;\(#,##0.0\);">
                  <c:v>17.838100000000001</c:v>
                </c:pt>
                <c:pt idx="3267" formatCode="#,##0.0;\(#,##0.0\);">
                  <c:v>18.024799999999999</c:v>
                </c:pt>
                <c:pt idx="3268" formatCode="#,##0.0;\(#,##0.0\);">
                  <c:v>18.082599999999999</c:v>
                </c:pt>
                <c:pt idx="3269" formatCode="#,##0.0;\(#,##0.0\);">
                  <c:v>18.023499999999999</c:v>
                </c:pt>
                <c:pt idx="3270" formatCode="#,##0.0;\(#,##0.0\);">
                  <c:v>18.042999999999999</c:v>
                </c:pt>
                <c:pt idx="3271" formatCode="#,##0.0;\(#,##0.0\);">
                  <c:v>17.988099999999999</c:v>
                </c:pt>
                <c:pt idx="3272" formatCode="#,##0.0;\(#,##0.0\);">
                  <c:v>17.862100000000002</c:v>
                </c:pt>
                <c:pt idx="3273" formatCode="#,##0.0;\(#,##0.0\);">
                  <c:v>17.600100000000001</c:v>
                </c:pt>
                <c:pt idx="3274" formatCode="#,##0.0;\(#,##0.0\);">
                  <c:v>17.8474</c:v>
                </c:pt>
                <c:pt idx="3275" formatCode="#,##0.0;\(#,##0.0\);">
                  <c:v>18.008400000000002</c:v>
                </c:pt>
                <c:pt idx="3276" formatCode="#,##0.0;\(#,##0.0\);">
                  <c:v>18.046500000000002</c:v>
                </c:pt>
                <c:pt idx="3277" formatCode="#,##0.0;\(#,##0.0\);">
                  <c:v>18.211400000000001</c:v>
                </c:pt>
                <c:pt idx="3278" formatCode="#,##0.0;\(#,##0.0\);">
                  <c:v>18.2517</c:v>
                </c:pt>
                <c:pt idx="3279" formatCode="#,##0.0;\(#,##0.0\);">
                  <c:v>18.171800000000001</c:v>
                </c:pt>
                <c:pt idx="3280" formatCode="#,##0.0;\(#,##0.0\);">
                  <c:v>18.168600000000001</c:v>
                </c:pt>
                <c:pt idx="3281" formatCode="#,##0.0;\(#,##0.0\);">
                  <c:v>18.2438</c:v>
                </c:pt>
                <c:pt idx="3282" formatCode="#,##0.0;\(#,##0.0\);">
                  <c:v>18.152100000000001</c:v>
                </c:pt>
                <c:pt idx="3283" formatCode="#,##0.0;\(#,##0.0\);">
                  <c:v>18.120999999999999</c:v>
                </c:pt>
                <c:pt idx="3284" formatCode="#,##0.0;\(#,##0.0\);">
                  <c:v>18.2591</c:v>
                </c:pt>
                <c:pt idx="3285" formatCode="#,##0.0;\(#,##0.0\);">
                  <c:v>18.1798</c:v>
                </c:pt>
                <c:pt idx="3286" formatCode="#,##0.0;\(#,##0.0\);">
                  <c:v>18.281199999999998</c:v>
                </c:pt>
                <c:pt idx="3287" formatCode="#,##0.0;\(#,##0.0\);">
                  <c:v>18.309899999999999</c:v>
                </c:pt>
                <c:pt idx="3288" formatCode="#,##0.0;\(#,##0.0\);">
                  <c:v>16.381699999999999</c:v>
                </c:pt>
                <c:pt idx="3289" formatCode="#,##0.0;\(#,##0.0\);">
                  <c:v>16.394600000000001</c:v>
                </c:pt>
                <c:pt idx="3290" formatCode="#,##0.0;\(#,##0.0\);">
                  <c:v>16.433700000000002</c:v>
                </c:pt>
                <c:pt idx="3291" formatCode="#,##0.0;\(#,##0.0\);">
                  <c:v>16.492000000000001</c:v>
                </c:pt>
                <c:pt idx="3292" formatCode="#,##0.0;\(#,##0.0\);">
                  <c:v>16.516500000000001</c:v>
                </c:pt>
                <c:pt idx="3293" formatCode="#,##0.0;\(#,##0.0\);">
                  <c:v>16.560700000000001</c:v>
                </c:pt>
                <c:pt idx="3294" formatCode="#,##0.0;\(#,##0.0\);">
                  <c:v>16.454499999999999</c:v>
                </c:pt>
                <c:pt idx="3295" formatCode="#,##0.0;\(#,##0.0\);">
                  <c:v>16.325399999999998</c:v>
                </c:pt>
                <c:pt idx="3296" formatCode="#,##0.0;\(#,##0.0\);">
                  <c:v>16.345500000000001</c:v>
                </c:pt>
                <c:pt idx="3297" formatCode="#,##0.0;\(#,##0.0\);">
                  <c:v>16.461600000000001</c:v>
                </c:pt>
                <c:pt idx="3298" formatCode="#,##0.0;\(#,##0.0\);">
                  <c:v>16.5869</c:v>
                </c:pt>
                <c:pt idx="3299" formatCode="#,##0.0;\(#,##0.0\);">
                  <c:v>16.613900000000001</c:v>
                </c:pt>
                <c:pt idx="3300" formatCode="#,##0.0;\(#,##0.0\);">
                  <c:v>16.658999999999999</c:v>
                </c:pt>
                <c:pt idx="3301" formatCode="#,##0.0;\(#,##0.0\);">
                  <c:v>16.571200000000001</c:v>
                </c:pt>
                <c:pt idx="3302" formatCode="#,##0.0;\(#,##0.0\);">
                  <c:v>16.702100000000002</c:v>
                </c:pt>
                <c:pt idx="3303" formatCode="#,##0.0;\(#,##0.0\);">
                  <c:v>16.775099999999998</c:v>
                </c:pt>
                <c:pt idx="3304" formatCode="#,##0.0;\(#,##0.0\);">
                  <c:v>16.755299999999998</c:v>
                </c:pt>
                <c:pt idx="3305" formatCode="#,##0.0;\(#,##0.0\);">
                  <c:v>16.7592</c:v>
                </c:pt>
                <c:pt idx="3306" formatCode="#,##0.0;\(#,##0.0\);">
                  <c:v>16.810199999999998</c:v>
                </c:pt>
                <c:pt idx="3307" formatCode="#,##0.0;\(#,##0.0\);">
                  <c:v>16.8062</c:v>
                </c:pt>
                <c:pt idx="3308" formatCode="#,##0.0;\(#,##0.0\);">
                  <c:v>16.8062</c:v>
                </c:pt>
                <c:pt idx="3309" formatCode="#,##0.0;\(#,##0.0\);">
                  <c:v>16.7531</c:v>
                </c:pt>
                <c:pt idx="3310" formatCode="#,##0.0;\(#,##0.0\);">
                  <c:v>16.732199999999999</c:v>
                </c:pt>
                <c:pt idx="3311" formatCode="#,##0.0;\(#,##0.0\);">
                  <c:v>16.658000000000001</c:v>
                </c:pt>
                <c:pt idx="3312" formatCode="#,##0.0;\(#,##0.0\);">
                  <c:v>16.541499999999999</c:v>
                </c:pt>
                <c:pt idx="3313" formatCode="#,##0.0;\(#,##0.0\);">
                  <c:v>16.5764</c:v>
                </c:pt>
                <c:pt idx="3314" formatCode="#,##0.0;\(#,##0.0\);">
                  <c:v>16.4879</c:v>
                </c:pt>
                <c:pt idx="3315" formatCode="#,##0.0;\(#,##0.0\);">
                  <c:v>16.617599999999999</c:v>
                </c:pt>
                <c:pt idx="3316" formatCode="#,##0.0;\(#,##0.0\);">
                  <c:v>16.593699999999998</c:v>
                </c:pt>
                <c:pt idx="3317" formatCode="#,##0.0;\(#,##0.0\);">
                  <c:v>16.452400000000001</c:v>
                </c:pt>
                <c:pt idx="3318" formatCode="#,##0.0;\(#,##0.0\);">
                  <c:v>16.212199999999999</c:v>
                </c:pt>
                <c:pt idx="3319" formatCode="#,##0.0;\(#,##0.0\);">
                  <c:v>16.1967</c:v>
                </c:pt>
                <c:pt idx="3320" formatCode="#,##0.0;\(#,##0.0\);">
                  <c:v>16.339600000000001</c:v>
                </c:pt>
                <c:pt idx="3321" formatCode="#,##0.0;\(#,##0.0\);">
                  <c:v>16.523299999999999</c:v>
                </c:pt>
                <c:pt idx="3322" formatCode="#,##0.0;\(#,##0.0\);">
                  <c:v>16.5457</c:v>
                </c:pt>
                <c:pt idx="3323" formatCode="#,##0.0;\(#,##0.0\);">
                  <c:v>16.503599999999999</c:v>
                </c:pt>
                <c:pt idx="3324" formatCode="#,##0.0;\(#,##0.0\);">
                  <c:v>16.191600000000001</c:v>
                </c:pt>
                <c:pt idx="3325" formatCode="#,##0.0;\(#,##0.0\);">
                  <c:v>16.2151</c:v>
                </c:pt>
                <c:pt idx="3326" formatCode="#,##0.0;\(#,##0.0\);">
                  <c:v>16.036100000000001</c:v>
                </c:pt>
                <c:pt idx="3327" formatCode="#,##0.0;\(#,##0.0\);">
                  <c:v>16.206800000000001</c:v>
                </c:pt>
                <c:pt idx="3328" formatCode="#,##0.0;\(#,##0.0\);">
                  <c:v>16.011199999999999</c:v>
                </c:pt>
                <c:pt idx="3329" formatCode="#,##0.0;\(#,##0.0\);">
                  <c:v>16.171099999999999</c:v>
                </c:pt>
                <c:pt idx="3330" formatCode="#,##0.0;\(#,##0.0\);">
                  <c:v>16.232600000000001</c:v>
                </c:pt>
                <c:pt idx="3331" formatCode="#,##0.0;\(#,##0.0\);">
                  <c:v>16.357600000000001</c:v>
                </c:pt>
                <c:pt idx="3332" formatCode="#,##0.0;\(#,##0.0\);">
                  <c:v>16.328499999999998</c:v>
                </c:pt>
                <c:pt idx="3333" formatCode="#,##0.0;\(#,##0.0\);">
                  <c:v>16.224499999999999</c:v>
                </c:pt>
                <c:pt idx="3334" formatCode="#,##0.0;\(#,##0.0\);">
                  <c:v>16.188199999999998</c:v>
                </c:pt>
                <c:pt idx="3335" formatCode="#,##0.0;\(#,##0.0\);">
                  <c:v>16.2334</c:v>
                </c:pt>
                <c:pt idx="3336" formatCode="#,##0.0;\(#,##0.0\);">
                  <c:v>16.490300000000001</c:v>
                </c:pt>
                <c:pt idx="3337" formatCode="#,##0.0;\(#,##0.0\);">
                  <c:v>16.604500000000002</c:v>
                </c:pt>
                <c:pt idx="3338" formatCode="#,##0.0;\(#,##0.0\);">
                  <c:v>16.656600000000001</c:v>
                </c:pt>
                <c:pt idx="3339" formatCode="#,##0.0;\(#,##0.0\);">
                  <c:v>16.7713</c:v>
                </c:pt>
                <c:pt idx="3340" formatCode="#,##0.0;\(#,##0.0\);">
                  <c:v>16.828399999999998</c:v>
                </c:pt>
                <c:pt idx="3341" formatCode="#,##0.0;\(#,##0.0\);">
                  <c:v>16.875299999999999</c:v>
                </c:pt>
                <c:pt idx="3342" formatCode="#,##0.0;\(#,##0.0\);">
                  <c:v>16.858699999999999</c:v>
                </c:pt>
                <c:pt idx="3343" formatCode="#,##0.0;\(#,##0.0\);">
                  <c:v>16.934100000000001</c:v>
                </c:pt>
                <c:pt idx="3344" formatCode="#,##0.0;\(#,##0.0\);">
                  <c:v>16.962800000000001</c:v>
                </c:pt>
                <c:pt idx="3345" formatCode="#,##0.0;\(#,##0.0\);">
                  <c:v>16.882999999999999</c:v>
                </c:pt>
                <c:pt idx="3346" formatCode="#,##0.0;\(#,##0.0\);">
                  <c:v>17.037400000000002</c:v>
                </c:pt>
                <c:pt idx="3347" formatCode="#,##0.0;\(#,##0.0\);">
                  <c:v>17.068300000000001</c:v>
                </c:pt>
                <c:pt idx="3348" formatCode="#,##0.0;\(#,##0.0\);">
                  <c:v>17.101600000000001</c:v>
                </c:pt>
                <c:pt idx="3349" formatCode="#,##0.0;\(#,##0.0\);">
                  <c:v>17.1602</c:v>
                </c:pt>
                <c:pt idx="3350" formatCode="#,##0.0;\(#,##0.0\);">
                  <c:v>17.263400000000001</c:v>
                </c:pt>
                <c:pt idx="3351" formatCode="#,##0.0;\(#,##0.0\);">
                  <c:v>17.3307</c:v>
                </c:pt>
                <c:pt idx="3352" formatCode="#,##0.0;\(#,##0.0\);">
                  <c:v>17.388999999999999</c:v>
                </c:pt>
                <c:pt idx="3353" formatCode="#,##0.0;\(#,##0.0\);">
                  <c:v>16.192399999999999</c:v>
                </c:pt>
                <c:pt idx="3354" formatCode="#,##0.0;\(#,##0.0\);">
                  <c:v>16.142600000000002</c:v>
                </c:pt>
                <c:pt idx="3355" formatCode="#,##0.0;\(#,##0.0\);">
                  <c:v>16.023800000000001</c:v>
                </c:pt>
                <c:pt idx="3356" formatCode="#,##0.0;\(#,##0.0\);">
                  <c:v>16.0319</c:v>
                </c:pt>
                <c:pt idx="3357" formatCode="#,##0.0;\(#,##0.0\);">
                  <c:v>16.163</c:v>
                </c:pt>
                <c:pt idx="3358" formatCode="#,##0.0;\(#,##0.0\);">
                  <c:v>16.158999999999999</c:v>
                </c:pt>
                <c:pt idx="3359" formatCode="#,##0.0;\(#,##0.0\);">
                  <c:v>16.218499999999999</c:v>
                </c:pt>
                <c:pt idx="3360" formatCode="#,##0.0;\(#,##0.0\);">
                  <c:v>16.188800000000001</c:v>
                </c:pt>
                <c:pt idx="3361" formatCode="#,##0.0;\(#,##0.0\);">
                  <c:v>16.244499999999999</c:v>
                </c:pt>
                <c:pt idx="3362" formatCode="#,##0.0;\(#,##0.0\);">
                  <c:v>16.212199999999999</c:v>
                </c:pt>
                <c:pt idx="3363" formatCode="#,##0.0;\(#,##0.0\);">
                  <c:v>16.164100000000001</c:v>
                </c:pt>
                <c:pt idx="3364" formatCode="#,##0.0;\(#,##0.0\);">
                  <c:v>16.194500000000001</c:v>
                </c:pt>
                <c:pt idx="3365" formatCode="#,##0.0;\(#,##0.0\);">
                  <c:v>16.2073</c:v>
                </c:pt>
                <c:pt idx="3366" formatCode="#,##0.0;\(#,##0.0\);">
                  <c:v>16.2073</c:v>
                </c:pt>
                <c:pt idx="3367" formatCode="#,##0.0;\(#,##0.0\);">
                  <c:v>15.862</c:v>
                </c:pt>
                <c:pt idx="3368" formatCode="#,##0.0;\(#,##0.0\);">
                  <c:v>16.0581</c:v>
                </c:pt>
                <c:pt idx="3369" formatCode="#,##0.0;\(#,##0.0\);">
                  <c:v>15.791499999999999</c:v>
                </c:pt>
                <c:pt idx="3370" formatCode="#,##0.0;\(#,##0.0\);">
                  <c:v>15.6195</c:v>
                </c:pt>
                <c:pt idx="3371" formatCode="#,##0.0;\(#,##0.0\);">
                  <c:v>15.8309</c:v>
                </c:pt>
                <c:pt idx="3372" formatCode="#,##0.0;\(#,##0.0\);">
                  <c:v>15.705399999999999</c:v>
                </c:pt>
                <c:pt idx="3373" formatCode="#,##0.0;\(#,##0.0\);">
                  <c:v>15.877700000000001</c:v>
                </c:pt>
                <c:pt idx="3374" formatCode="#,##0.0;\(#,##0.0\);">
                  <c:v>16.185300000000002</c:v>
                </c:pt>
                <c:pt idx="3375" formatCode="#,##0.0;\(#,##0.0\);">
                  <c:v>16.231999999999999</c:v>
                </c:pt>
                <c:pt idx="3376" formatCode="#,##0.0;\(#,##0.0\);">
                  <c:v>16.1342</c:v>
                </c:pt>
                <c:pt idx="3377" formatCode="#,##0.0;\(#,##0.0\);">
                  <c:v>16.277999999999999</c:v>
                </c:pt>
                <c:pt idx="3378" formatCode="#,##0.0;\(#,##0.0\);">
                  <c:v>16.137899999999998</c:v>
                </c:pt>
                <c:pt idx="3379" formatCode="#,##0.0;\(#,##0.0\);">
                  <c:v>16.029</c:v>
                </c:pt>
                <c:pt idx="3380" formatCode="#,##0.0;\(#,##0.0\);">
                  <c:v>16.274699999999999</c:v>
                </c:pt>
                <c:pt idx="3381" formatCode="#,##0.0;\(#,##0.0\);">
                  <c:v>16.140699999999999</c:v>
                </c:pt>
                <c:pt idx="3382" formatCode="#,##0.0;\(#,##0.0\);">
                  <c:v>15.983700000000001</c:v>
                </c:pt>
                <c:pt idx="3383" formatCode="#,##0.0;\(#,##0.0\);">
                  <c:v>15.7736</c:v>
                </c:pt>
                <c:pt idx="3384" formatCode="#,##0.0;\(#,##0.0\);">
                  <c:v>16.035799999999998</c:v>
                </c:pt>
                <c:pt idx="3385" formatCode="#,##0.0;\(#,##0.0\);">
                  <c:v>16.188600000000001</c:v>
                </c:pt>
                <c:pt idx="3386" formatCode="#,##0.0;\(#,##0.0\);">
                  <c:v>16.283000000000001</c:v>
                </c:pt>
                <c:pt idx="3387" formatCode="#,##0.0;\(#,##0.0\);">
                  <c:v>16.283000000000001</c:v>
                </c:pt>
                <c:pt idx="3388" formatCode="#,##0.0;\(#,##0.0\);">
                  <c:v>16.494299999999999</c:v>
                </c:pt>
                <c:pt idx="3389" formatCode="#,##0.0;\(#,##0.0\);">
                  <c:v>16.4786</c:v>
                </c:pt>
                <c:pt idx="3390" formatCode="#,##0.0;\(#,##0.0\);">
                  <c:v>16.500299999999999</c:v>
                </c:pt>
                <c:pt idx="3391" formatCode="#,##0.0;\(#,##0.0\);">
                  <c:v>16.454000000000001</c:v>
                </c:pt>
                <c:pt idx="3392" formatCode="#,##0.0;\(#,##0.0\);">
                  <c:v>16.413499999999999</c:v>
                </c:pt>
                <c:pt idx="3393" formatCode="#,##0.0;\(#,##0.0\);">
                  <c:v>16.511500000000002</c:v>
                </c:pt>
                <c:pt idx="3394" formatCode="#,##0.0;\(#,##0.0\);">
                  <c:v>16.501799999999999</c:v>
                </c:pt>
                <c:pt idx="3395" formatCode="#,##0.0;\(#,##0.0\);">
                  <c:v>16.201599999999999</c:v>
                </c:pt>
                <c:pt idx="3396" formatCode="#,##0.0;\(#,##0.0\);">
                  <c:v>16.187000000000001</c:v>
                </c:pt>
                <c:pt idx="3397" formatCode="#,##0.0;\(#,##0.0\);">
                  <c:v>16.125499999999999</c:v>
                </c:pt>
                <c:pt idx="3398" formatCode="#,##0.0;\(#,##0.0\);">
                  <c:v>16.1037</c:v>
                </c:pt>
                <c:pt idx="3399" formatCode="#,##0.0;\(#,##0.0\);">
                  <c:v>16.241900000000001</c:v>
                </c:pt>
                <c:pt idx="3400" formatCode="#,##0.0;\(#,##0.0\);">
                  <c:v>16.284800000000001</c:v>
                </c:pt>
                <c:pt idx="3401" formatCode="#,##0.0;\(#,##0.0\);">
                  <c:v>16.067399999999999</c:v>
                </c:pt>
                <c:pt idx="3402" formatCode="#,##0.0;\(#,##0.0\);">
                  <c:v>16.079699999999999</c:v>
                </c:pt>
                <c:pt idx="3403" formatCode="#,##0.0;\(#,##0.0\);">
                  <c:v>16.079699999999999</c:v>
                </c:pt>
                <c:pt idx="3404" formatCode="#,##0.0;\(#,##0.0\);">
                  <c:v>15.802899999999999</c:v>
                </c:pt>
                <c:pt idx="3405" formatCode="#,##0.0;\(#,##0.0\);">
                  <c:v>15.659700000000001</c:v>
                </c:pt>
                <c:pt idx="3406" formatCode="#,##0.0;\(#,##0.0\);">
                  <c:v>15.498100000000001</c:v>
                </c:pt>
                <c:pt idx="3407" formatCode="#,##0.0;\(#,##0.0\);">
                  <c:v>15.224299999999999</c:v>
                </c:pt>
                <c:pt idx="3408" formatCode="#,##0.0;\(#,##0.0\);">
                  <c:v>15.2636</c:v>
                </c:pt>
                <c:pt idx="3409" formatCode="#,##0.0;\(#,##0.0\);">
                  <c:v>15.090299999999999</c:v>
                </c:pt>
                <c:pt idx="3410" formatCode="#,##0.0;\(#,##0.0\);">
                  <c:v>15.0692</c:v>
                </c:pt>
                <c:pt idx="3411" formatCode="#,##0.0;\(#,##0.0\);">
                  <c:v>14.993600000000001</c:v>
                </c:pt>
                <c:pt idx="3412" formatCode="#,##0.0;\(#,##0.0\);">
                  <c:v>15.3338</c:v>
                </c:pt>
                <c:pt idx="3413" formatCode="#,##0.0;\(#,##0.0\);">
                  <c:v>15.604100000000001</c:v>
                </c:pt>
                <c:pt idx="3414" formatCode="#,##0.0;\(#,##0.0\);">
                  <c:v>15.7042</c:v>
                </c:pt>
                <c:pt idx="3415" formatCode="#,##0.0;\(#,##0.0\);">
                  <c:v>15.855399999999999</c:v>
                </c:pt>
                <c:pt idx="3416" formatCode="#,##0.0;\(#,##0.0\);">
                  <c:v>15.497199999999999</c:v>
                </c:pt>
                <c:pt idx="3417" formatCode="#,##0.0;\(#,##0.0\);">
                  <c:v>15.5718</c:v>
                </c:pt>
                <c:pt idx="3418" formatCode="#,##0.0;\(#,##0.0\);">
                  <c:v>15.518000000000001</c:v>
                </c:pt>
                <c:pt idx="3419" formatCode="#,##0.0;\(#,##0.0\);">
                  <c:v>15.639699999999999</c:v>
                </c:pt>
                <c:pt idx="3420" formatCode="#,##0.0;\(#,##0.0\);">
                  <c:v>15.851900000000001</c:v>
                </c:pt>
                <c:pt idx="3421" formatCode="#,##0.0;\(#,##0.0\);">
                  <c:v>15.583299999999999</c:v>
                </c:pt>
                <c:pt idx="3422" formatCode="#,##0.0;\(#,##0.0\);">
                  <c:v>15.305999999999999</c:v>
                </c:pt>
                <c:pt idx="3423" formatCode="#,##0.0;\(#,##0.0\);">
                  <c:v>15.251200000000001</c:v>
                </c:pt>
                <c:pt idx="3424" formatCode="#,##0.0;\(#,##0.0\);">
                  <c:v>15.4802</c:v>
                </c:pt>
                <c:pt idx="3425" formatCode="#,##0.0;\(#,##0.0\);">
                  <c:v>15.492900000000001</c:v>
                </c:pt>
                <c:pt idx="3426" formatCode="#,##0.0;\(#,##0.0\);">
                  <c:v>14.5244</c:v>
                </c:pt>
                <c:pt idx="3427" formatCode="#,##0.0;\(#,##0.0\);">
                  <c:v>14.4389</c:v>
                </c:pt>
                <c:pt idx="3428" formatCode="#,##0.0;\(#,##0.0\);">
                  <c:v>14.447800000000001</c:v>
                </c:pt>
                <c:pt idx="3429" formatCode="#,##0.0;\(#,##0.0\);">
                  <c:v>14.305400000000001</c:v>
                </c:pt>
                <c:pt idx="3430" formatCode="#,##0.0;\(#,##0.0\);">
                  <c:v>14.131500000000001</c:v>
                </c:pt>
                <c:pt idx="3431" formatCode="#,##0.0;\(#,##0.0\);">
                  <c:v>14.367100000000001</c:v>
                </c:pt>
                <c:pt idx="3432" formatCode="#,##0.0;\(#,##0.0\);">
                  <c:v>14.5861</c:v>
                </c:pt>
                <c:pt idx="3433" formatCode="#,##0.0;\(#,##0.0\);">
                  <c:v>13.9892</c:v>
                </c:pt>
                <c:pt idx="3434" formatCode="#,##0.0;\(#,##0.0\);">
                  <c:v>13.805</c:v>
                </c:pt>
                <c:pt idx="3435" formatCode="#,##0.0;\(#,##0.0\);">
                  <c:v>14.053100000000001</c:v>
                </c:pt>
                <c:pt idx="3436" formatCode="#,##0.0;\(#,##0.0\);">
                  <c:v>13.993600000000001</c:v>
                </c:pt>
                <c:pt idx="3437" formatCode="#,##0.0;\(#,##0.0\);">
                  <c:v>13.890700000000001</c:v>
                </c:pt>
                <c:pt idx="3438" formatCode="#,##0.0;\(#,##0.0\);">
                  <c:v>13.509499999999999</c:v>
                </c:pt>
                <c:pt idx="3439" formatCode="#,##0.0;\(#,##0.0\);">
                  <c:v>13.418699999999999</c:v>
                </c:pt>
                <c:pt idx="3440" formatCode="#,##0.0;\(#,##0.0\);">
                  <c:v>13.7379</c:v>
                </c:pt>
                <c:pt idx="3441" formatCode="#,##0.0;\(#,##0.0\);">
                  <c:v>13.6836</c:v>
                </c:pt>
                <c:pt idx="3442" formatCode="#,##0.0;\(#,##0.0\);">
                  <c:v>13.513500000000001</c:v>
                </c:pt>
                <c:pt idx="3443" formatCode="#,##0.0;\(#,##0.0\);">
                  <c:v>13.419600000000001</c:v>
                </c:pt>
                <c:pt idx="3444" formatCode="#,##0.0;\(#,##0.0\);">
                  <c:v>13.674899999999999</c:v>
                </c:pt>
                <c:pt idx="3445" formatCode="#,##0.0;\(#,##0.0\);">
                  <c:v>13.9596</c:v>
                </c:pt>
                <c:pt idx="3446" formatCode="#,##0.0;\(#,##0.0\);">
                  <c:v>14.123799999999999</c:v>
                </c:pt>
                <c:pt idx="3447" formatCode="#,##0.0;\(#,##0.0\);">
                  <c:v>14.258599999999999</c:v>
                </c:pt>
                <c:pt idx="3448" formatCode="#,##0.0;\(#,##0.0\);">
                  <c:v>14.2155</c:v>
                </c:pt>
                <c:pt idx="3449" formatCode="#,##0.0;\(#,##0.0\);">
                  <c:v>14.3653</c:v>
                </c:pt>
                <c:pt idx="3450" formatCode="#,##0.0;\(#,##0.0\);">
                  <c:v>14.200799999999999</c:v>
                </c:pt>
                <c:pt idx="3451" formatCode="#,##0.0;\(#,##0.0\);">
                  <c:v>14.390700000000001</c:v>
                </c:pt>
                <c:pt idx="3452" formatCode="#,##0.0;\(#,##0.0\);">
                  <c:v>14.457000000000001</c:v>
                </c:pt>
                <c:pt idx="3453" formatCode="#,##0.0;\(#,##0.0\);">
                  <c:v>14.5535</c:v>
                </c:pt>
                <c:pt idx="3454" formatCode="#,##0.0;\(#,##0.0\);">
                  <c:v>14.711399999999999</c:v>
                </c:pt>
                <c:pt idx="3455" formatCode="#,##0.0;\(#,##0.0\);">
                  <c:v>14.6119</c:v>
                </c:pt>
                <c:pt idx="3456" formatCode="#,##0.0;\(#,##0.0\);">
                  <c:v>14.398199999999999</c:v>
                </c:pt>
                <c:pt idx="3457" formatCode="#,##0.0;\(#,##0.0\);">
                  <c:v>14.4437</c:v>
                </c:pt>
                <c:pt idx="3458" formatCode="#,##0.0;\(#,##0.0\);">
                  <c:v>14.558400000000001</c:v>
                </c:pt>
                <c:pt idx="3459" formatCode="#,##0.0;\(#,##0.0\);">
                  <c:v>14.387700000000001</c:v>
                </c:pt>
                <c:pt idx="3460" formatCode="#,##0.0;\(#,##0.0\);">
                  <c:v>14.257300000000001</c:v>
                </c:pt>
                <c:pt idx="3461" formatCode="#,##0.0;\(#,##0.0\);">
                  <c:v>14.3148</c:v>
                </c:pt>
                <c:pt idx="3462" formatCode="#,##0.0;\(#,##0.0\);">
                  <c:v>14.279400000000001</c:v>
                </c:pt>
                <c:pt idx="3463" formatCode="#,##0.0;\(#,##0.0\);">
                  <c:v>14.0547</c:v>
                </c:pt>
                <c:pt idx="3464" formatCode="#,##0.0;\(#,##0.0\);">
                  <c:v>14.01</c:v>
                </c:pt>
                <c:pt idx="3465" formatCode="#,##0.0;\(#,##0.0\);">
                  <c:v>14.155799999999999</c:v>
                </c:pt>
                <c:pt idx="3466" formatCode="#,##0.0;\(#,##0.0\);">
                  <c:v>13.9956</c:v>
                </c:pt>
                <c:pt idx="3467" formatCode="#,##0.0;\(#,##0.0\);">
                  <c:v>13.9956</c:v>
                </c:pt>
                <c:pt idx="3468" formatCode="#,##0.0;\(#,##0.0\);">
                  <c:v>13.992900000000001</c:v>
                </c:pt>
                <c:pt idx="3469" formatCode="#,##0.0;\(#,##0.0\);">
                  <c:v>14.202199999999999</c:v>
                </c:pt>
                <c:pt idx="3470" formatCode="#,##0.0;\(#,##0.0\);">
                  <c:v>14.194000000000001</c:v>
                </c:pt>
                <c:pt idx="3471" formatCode="#,##0.0;\(#,##0.0\);">
                  <c:v>13.998799999999999</c:v>
                </c:pt>
                <c:pt idx="3472" formatCode="#,##0.0;\(#,##0.0\);">
                  <c:v>13.6371</c:v>
                </c:pt>
                <c:pt idx="3473" formatCode="#,##0.0;\(#,##0.0\);">
                  <c:v>13.7094</c:v>
                </c:pt>
                <c:pt idx="3474" formatCode="#,##0.0;\(#,##0.0\);">
                  <c:v>13.3506</c:v>
                </c:pt>
                <c:pt idx="3475" formatCode="#,##0.0;\(#,##0.0\);">
                  <c:v>13.3766</c:v>
                </c:pt>
                <c:pt idx="3476" formatCode="#,##0.0;\(#,##0.0\);">
                  <c:v>13.6838</c:v>
                </c:pt>
                <c:pt idx="3477" formatCode="#,##0.0;\(#,##0.0\);">
                  <c:v>13.222200000000001</c:v>
                </c:pt>
                <c:pt idx="3478" formatCode="#,##0.0;\(#,##0.0\);">
                  <c:v>13.290800000000001</c:v>
                </c:pt>
                <c:pt idx="3479" formatCode="#,##0.0;\(#,##0.0\);">
                  <c:v>13.3504</c:v>
                </c:pt>
                <c:pt idx="3480" formatCode="#,##0.0;\(#,##0.0\);">
                  <c:v>13.7204</c:v>
                </c:pt>
                <c:pt idx="3481" formatCode="#,##0.0;\(#,##0.0\);">
                  <c:v>13.265599999999999</c:v>
                </c:pt>
                <c:pt idx="3482" formatCode="#,##0.0;\(#,##0.0\);">
                  <c:v>12.8104</c:v>
                </c:pt>
                <c:pt idx="3483" formatCode="#,##0.0;\(#,##0.0\);">
                  <c:v>12.4291</c:v>
                </c:pt>
                <c:pt idx="3484" formatCode="#,##0.0;\(#,##0.0\);">
                  <c:v>12.4679</c:v>
                </c:pt>
                <c:pt idx="3485" formatCode="#,##0.0;\(#,##0.0\);">
                  <c:v>12.296799999999999</c:v>
                </c:pt>
                <c:pt idx="3486" formatCode="#,##0.0;\(#,##0.0\);">
                  <c:v>12.265000000000001</c:v>
                </c:pt>
                <c:pt idx="3487" formatCode="#,##0.0;\(#,##0.0\);">
                  <c:v>12.535299999999999</c:v>
                </c:pt>
                <c:pt idx="3488" formatCode="#,##0.0;\(#,##0.0\);">
                  <c:v>12.489699999999999</c:v>
                </c:pt>
                <c:pt idx="3489" formatCode="#,##0.0;\(#,##0.0\);">
                  <c:v>12.7302</c:v>
                </c:pt>
                <c:pt idx="3490" formatCode="#,##0.0;\(#,##0.0\);">
                  <c:v>12.2872</c:v>
                </c:pt>
                <c:pt idx="3491" formatCode="#,##0.0;\(#,##0.0\);">
                  <c:v>12.224299999999999</c:v>
                </c:pt>
                <c:pt idx="3492" formatCode="#,##0.0;\(#,##0.0\);">
                  <c:v>12.2265</c:v>
                </c:pt>
                <c:pt idx="3493" formatCode="#,##0.0;\(#,##0.0\);">
                  <c:v>12.438499999999999</c:v>
                </c:pt>
                <c:pt idx="3494" formatCode="#,##0.0;\(#,##0.0\);">
                  <c:v>12.3484</c:v>
                </c:pt>
                <c:pt idx="3495" formatCode="#,##0.0;\(#,##0.0\);">
                  <c:v>12.4674</c:v>
                </c:pt>
                <c:pt idx="3496" formatCode="#,##0.0;\(#,##0.0\);">
                  <c:v>12.9856</c:v>
                </c:pt>
                <c:pt idx="3497" formatCode="#,##0.0;\(#,##0.0\);">
                  <c:v>13.2819</c:v>
                </c:pt>
                <c:pt idx="3498" formatCode="#,##0.0;\(#,##0.0\);">
                  <c:v>13.282</c:v>
                </c:pt>
                <c:pt idx="3499" formatCode="#,##0.0;\(#,##0.0\);">
                  <c:v>13.212999999999999</c:v>
                </c:pt>
                <c:pt idx="3500" formatCode="#,##0.0;\(#,##0.0\);">
                  <c:v>13.125</c:v>
                </c:pt>
                <c:pt idx="3501" formatCode="#,##0.0;\(#,##0.0\);">
                  <c:v>13.3483</c:v>
                </c:pt>
                <c:pt idx="3502" formatCode="#,##0.0;\(#,##0.0\);">
                  <c:v>13.1473</c:v>
                </c:pt>
                <c:pt idx="3503" formatCode="#,##0.0;\(#,##0.0\);">
                  <c:v>13.1853</c:v>
                </c:pt>
                <c:pt idx="3504" formatCode="#,##0.0;\(#,##0.0\);">
                  <c:v>13.303000000000001</c:v>
                </c:pt>
                <c:pt idx="3505" formatCode="#,##0.0;\(#,##0.0\);">
                  <c:v>13.1698</c:v>
                </c:pt>
                <c:pt idx="3506" formatCode="#,##0.0;\(#,##0.0\);">
                  <c:v>12.8802</c:v>
                </c:pt>
                <c:pt idx="3507" formatCode="#,##0.0;\(#,##0.0\);">
                  <c:v>12.535399999999999</c:v>
                </c:pt>
                <c:pt idx="3508" formatCode="#,##0.0;\(#,##0.0\);">
                  <c:v>12.088200000000001</c:v>
                </c:pt>
                <c:pt idx="3509" formatCode="#,##0.0;\(#,##0.0\);">
                  <c:v>12.0463</c:v>
                </c:pt>
                <c:pt idx="3510" formatCode="#,##0.0;\(#,##0.0\);">
                  <c:v>12.2075</c:v>
                </c:pt>
                <c:pt idx="3511" formatCode="#,##0.0;\(#,##0.0\);">
                  <c:v>11.8454</c:v>
                </c:pt>
                <c:pt idx="3512" formatCode="#,##0.0;\(#,##0.0\);">
                  <c:v>11.8691</c:v>
                </c:pt>
                <c:pt idx="3513" formatCode="#,##0.0;\(#,##0.0\);">
                  <c:v>11.8691</c:v>
                </c:pt>
                <c:pt idx="3514" formatCode="#,##0.0;\(#,##0.0\);">
                  <c:v>12.097</c:v>
                </c:pt>
                <c:pt idx="3515" formatCode="#,##0.0;\(#,##0.0\);">
                  <c:v>12.082599999999999</c:v>
                </c:pt>
                <c:pt idx="3516" formatCode="#,##0.0;\(#,##0.0\);">
                  <c:v>12.1876</c:v>
                </c:pt>
                <c:pt idx="3517" formatCode="#,##0.0;\(#,##0.0\);">
                  <c:v>12.5291</c:v>
                </c:pt>
                <c:pt idx="3518" formatCode="#,##0.0;\(#,##0.0\);">
                  <c:v>12.4948</c:v>
                </c:pt>
                <c:pt idx="3519" formatCode="#,##0.0;\(#,##0.0\);">
                  <c:v>12.263299999999999</c:v>
                </c:pt>
                <c:pt idx="3520" formatCode="#,##0.0;\(#,##0.0\);">
                  <c:v>12.2553</c:v>
                </c:pt>
                <c:pt idx="3521" formatCode="#,##0.0;\(#,##0.0\);">
                  <c:v>12.1569</c:v>
                </c:pt>
                <c:pt idx="3522" formatCode="#,##0.0;\(#,##0.0\);">
                  <c:v>12.2746</c:v>
                </c:pt>
                <c:pt idx="3523" formatCode="#,##0.0;\(#,##0.0\);">
                  <c:v>12.2746</c:v>
                </c:pt>
                <c:pt idx="3524" formatCode="#,##0.0;\(#,##0.0\);">
                  <c:v>12.292400000000001</c:v>
                </c:pt>
                <c:pt idx="3525" formatCode="#,##0.0;\(#,##0.0\);">
                  <c:v>12.3329</c:v>
                </c:pt>
                <c:pt idx="3526" formatCode="#,##0.0;\(#,##0.0\);">
                  <c:v>12.5024</c:v>
                </c:pt>
                <c:pt idx="3527" formatCode="#,##0.0;\(#,##0.0\);">
                  <c:v>12.492800000000001</c:v>
                </c:pt>
                <c:pt idx="3528" formatCode="#,##0.0;\(#,##0.0\);">
                  <c:v>12.3604</c:v>
                </c:pt>
                <c:pt idx="3529" formatCode="#,##0.0;\(#,##0.0\);">
                  <c:v>12.2554</c:v>
                </c:pt>
                <c:pt idx="3530" formatCode="#,##0.0;\(#,##0.0\);">
                  <c:v>12.205299999999999</c:v>
                </c:pt>
                <c:pt idx="3531" formatCode="#,##0.0;\(#,##0.0\);">
                  <c:v>12.1717</c:v>
                </c:pt>
                <c:pt idx="3532" formatCode="#,##0.0;\(#,##0.0\);">
                  <c:v>12.386100000000001</c:v>
                </c:pt>
                <c:pt idx="3533" formatCode="#,##0.0;\(#,##0.0\);">
                  <c:v>12.290900000000001</c:v>
                </c:pt>
                <c:pt idx="3534" formatCode="#,##0.0;\(#,##0.0\);">
                  <c:v>12.6027</c:v>
                </c:pt>
                <c:pt idx="3535" formatCode="#,##0.0;\(#,##0.0\);">
                  <c:v>12.671099999999999</c:v>
                </c:pt>
                <c:pt idx="3536" formatCode="#,##0.0;\(#,##0.0\);">
                  <c:v>12.786199999999999</c:v>
                </c:pt>
                <c:pt idx="3537" formatCode="#,##0.0;\(#,##0.0\);">
                  <c:v>12.6762</c:v>
                </c:pt>
                <c:pt idx="3538" formatCode="#,##0.0;\(#,##0.0\);">
                  <c:v>12.6921</c:v>
                </c:pt>
                <c:pt idx="3539" formatCode="#,##0.0;\(#,##0.0\);">
                  <c:v>12.5572</c:v>
                </c:pt>
                <c:pt idx="3540" formatCode="#,##0.0;\(#,##0.0\);">
                  <c:v>12.859299999999999</c:v>
                </c:pt>
                <c:pt idx="3541" formatCode="#,##0.0;\(#,##0.0\);">
                  <c:v>13.0031</c:v>
                </c:pt>
                <c:pt idx="3542" formatCode="#,##0.0;\(#,##0.0\);">
                  <c:v>13.172800000000001</c:v>
                </c:pt>
                <c:pt idx="3543" formatCode="#,##0.0;\(#,##0.0\);">
                  <c:v>13.138500000000001</c:v>
                </c:pt>
                <c:pt idx="3544" formatCode="#,##0.0;\(#,##0.0\);">
                  <c:v>13.057600000000001</c:v>
                </c:pt>
                <c:pt idx="3545" formatCode="#,##0.0;\(#,##0.0\);">
                  <c:v>13.2462</c:v>
                </c:pt>
                <c:pt idx="3546" formatCode="#,##0.0;\(#,##0.0\);">
                  <c:v>13.236599999999999</c:v>
                </c:pt>
                <c:pt idx="3547" formatCode="#,##0.0;\(#,##0.0\);">
                  <c:v>13.216699999999999</c:v>
                </c:pt>
                <c:pt idx="3548" formatCode="#,##0.0;\(#,##0.0\);">
                  <c:v>13.3011</c:v>
                </c:pt>
                <c:pt idx="3549" formatCode="#,##0.0;\(#,##0.0\);">
                  <c:v>13.252599999999999</c:v>
                </c:pt>
                <c:pt idx="3550" formatCode="#,##0.0;\(#,##0.0\);">
                  <c:v>13.5105</c:v>
                </c:pt>
                <c:pt idx="3551" formatCode="#,##0.0;\(#,##0.0\);">
                  <c:v>13.516400000000001</c:v>
                </c:pt>
                <c:pt idx="3552" formatCode="#,##0.0;\(#,##0.0\);">
                  <c:v>13.7295</c:v>
                </c:pt>
                <c:pt idx="3553" formatCode="#,##0.0;\(#,##0.0\);">
                  <c:v>13.7803</c:v>
                </c:pt>
                <c:pt idx="3554" formatCode="#,##0.0;\(#,##0.0\);">
                  <c:v>13.812200000000001</c:v>
                </c:pt>
                <c:pt idx="3555" formatCode="#,##0.0;\(#,##0.0\);">
                  <c:v>13.7515</c:v>
                </c:pt>
                <c:pt idx="3556" formatCode="#,##0.0;\(#,##0.0\);">
                  <c:v>13.783099999999999</c:v>
                </c:pt>
                <c:pt idx="3557" formatCode="#,##0.0;\(#,##0.0\);">
                  <c:v>13.619899999999999</c:v>
                </c:pt>
                <c:pt idx="3558" formatCode="#,##0.0;\(#,##0.0\);">
                  <c:v>13.3535</c:v>
                </c:pt>
                <c:pt idx="3559" formatCode="#,##0.0;\(#,##0.0\);">
                  <c:v>13.333299999999999</c:v>
                </c:pt>
                <c:pt idx="3560" formatCode="#,##0.0;\(#,##0.0\);">
                  <c:v>13.378399999999999</c:v>
                </c:pt>
                <c:pt idx="3561" formatCode="#,##0.0;\(#,##0.0\);">
                  <c:v>13.5535</c:v>
                </c:pt>
                <c:pt idx="3562" formatCode="#,##0.0;\(#,##0.0\);">
                  <c:v>13.136799999999999</c:v>
                </c:pt>
                <c:pt idx="3563" formatCode="#,##0.0;\(#,##0.0\);">
                  <c:v>13.058</c:v>
                </c:pt>
                <c:pt idx="3564" formatCode="#,##0.0;\(#,##0.0\);">
                  <c:v>12.9305</c:v>
                </c:pt>
                <c:pt idx="3565" formatCode="#,##0.0;\(#,##0.0\);">
                  <c:v>12.838100000000001</c:v>
                </c:pt>
                <c:pt idx="3566" formatCode="#,##0.0;\(#,##0.0\);">
                  <c:v>12.8751</c:v>
                </c:pt>
                <c:pt idx="3567" formatCode="#,##0.0;\(#,##0.0\);">
                  <c:v>12.749700000000001</c:v>
                </c:pt>
                <c:pt idx="3568" formatCode="#,##0.0;\(#,##0.0\);">
                  <c:v>12.749700000000001</c:v>
                </c:pt>
                <c:pt idx="3569" formatCode="#,##0.0;\(#,##0.0\);">
                  <c:v>12.701700000000001</c:v>
                </c:pt>
                <c:pt idx="3570" formatCode="#,##0.0;\(#,##0.0\);">
                  <c:v>12.912699999999999</c:v>
                </c:pt>
                <c:pt idx="3571" formatCode="#,##0.0;\(#,##0.0\);">
                  <c:v>12.9887</c:v>
                </c:pt>
                <c:pt idx="3572" formatCode="#,##0.0;\(#,##0.0\);">
                  <c:v>13.171099999999999</c:v>
                </c:pt>
                <c:pt idx="3573" formatCode="#,##0.0;\(#,##0.0\);">
                  <c:v>13.298</c:v>
                </c:pt>
                <c:pt idx="3574" formatCode="#,##0.0;\(#,##0.0\);">
                  <c:v>12.774699999999999</c:v>
                </c:pt>
                <c:pt idx="3575" formatCode="#,##0.0;\(#,##0.0\);">
                  <c:v>12.814</c:v>
                </c:pt>
                <c:pt idx="3576" formatCode="#,##0.0;\(#,##0.0\);">
                  <c:v>12.682499999999999</c:v>
                </c:pt>
                <c:pt idx="3577" formatCode="#,##0.0;\(#,##0.0\);">
                  <c:v>12.5997</c:v>
                </c:pt>
                <c:pt idx="3578" formatCode="#,##0.0;\(#,##0.0\);">
                  <c:v>12.638500000000001</c:v>
                </c:pt>
                <c:pt idx="3579" formatCode="#,##0.0;\(#,##0.0\);">
                  <c:v>12.509600000000001</c:v>
                </c:pt>
                <c:pt idx="3580" formatCode="#,##0.0;\(#,##0.0\);">
                  <c:v>12.315899999999999</c:v>
                </c:pt>
                <c:pt idx="3581" formatCode="#,##0.0;\(#,##0.0\);">
                  <c:v>12.2235</c:v>
                </c:pt>
                <c:pt idx="3582" formatCode="#,##0.0;\(#,##0.0\);">
                  <c:v>12.0336</c:v>
                </c:pt>
                <c:pt idx="3583" formatCode="#,##0.0;\(#,##0.0\);">
                  <c:v>11.9215</c:v>
                </c:pt>
                <c:pt idx="3584" formatCode="#,##0.0;\(#,##0.0\);">
                  <c:v>11.8987</c:v>
                </c:pt>
                <c:pt idx="3585" formatCode="#,##0.0;\(#,##0.0\);">
                  <c:v>12.1092</c:v>
                </c:pt>
                <c:pt idx="3586" formatCode="#,##0.0;\(#,##0.0\);">
                  <c:v>11.8787</c:v>
                </c:pt>
                <c:pt idx="3587" formatCode="#,##0.0;\(#,##0.0\);">
                  <c:v>11.7178</c:v>
                </c:pt>
                <c:pt idx="3588" formatCode="#,##0.0;\(#,##0.0\);">
                  <c:v>11.997999999999999</c:v>
                </c:pt>
                <c:pt idx="3589" formatCode="#,##0.0;\(#,##0.0\);">
                  <c:v>12.3283</c:v>
                </c:pt>
                <c:pt idx="3590" formatCode="#,##0.0;\(#,##0.0\);">
                  <c:v>12.305899999999999</c:v>
                </c:pt>
                <c:pt idx="3591" formatCode="#,##0.0;\(#,##0.0\);">
                  <c:v>12.1921</c:v>
                </c:pt>
                <c:pt idx="3592" formatCode="#,##0.0;\(#,##0.0\);">
                  <c:v>11.8842</c:v>
                </c:pt>
                <c:pt idx="3593" formatCode="#,##0.0;\(#,##0.0\);">
                  <c:v>11.8042</c:v>
                </c:pt>
                <c:pt idx="3594" formatCode="#,##0.0;\(#,##0.0\);">
                  <c:v>11.734999999999999</c:v>
                </c:pt>
                <c:pt idx="3595" formatCode="#,##0.0;\(#,##0.0\);">
                  <c:v>11.7021</c:v>
                </c:pt>
                <c:pt idx="3596" formatCode="#,##0.0;\(#,##0.0\);">
                  <c:v>11.9748</c:v>
                </c:pt>
                <c:pt idx="3597" formatCode="#,##0.0;\(#,##0.0\);">
                  <c:v>11.719799999999999</c:v>
                </c:pt>
                <c:pt idx="3598" formatCode="#,##0.0;\(#,##0.0\);">
                  <c:v>11.9984</c:v>
                </c:pt>
                <c:pt idx="3599" formatCode="#,##0.0;\(#,##0.0\);">
                  <c:v>12.1218</c:v>
                </c:pt>
                <c:pt idx="3600" formatCode="#,##0.0;\(#,##0.0\);">
                  <c:v>12.0489</c:v>
                </c:pt>
                <c:pt idx="3601" formatCode="#,##0.0;\(#,##0.0\);">
                  <c:v>11.9627</c:v>
                </c:pt>
                <c:pt idx="3602" formatCode="#,##0.0;\(#,##0.0\);">
                  <c:v>12.218</c:v>
                </c:pt>
                <c:pt idx="3603" formatCode="#,##0.0;\(#,##0.0\);">
                  <c:v>12.3499</c:v>
                </c:pt>
                <c:pt idx="3604" formatCode="#,##0.0;\(#,##0.0\);">
                  <c:v>12.5312</c:v>
                </c:pt>
                <c:pt idx="3605" formatCode="#,##0.0;\(#,##0.0\);">
                  <c:v>12.4476</c:v>
                </c:pt>
                <c:pt idx="3606" formatCode="#,##0.0;\(#,##0.0\);">
                  <c:v>12.379099999999999</c:v>
                </c:pt>
                <c:pt idx="3607" formatCode="#,##0.0;\(#,##0.0\);">
                  <c:v>12.654400000000001</c:v>
                </c:pt>
                <c:pt idx="3608" formatCode="#,##0.0;\(#,##0.0\);">
                  <c:v>12.569000000000001</c:v>
                </c:pt>
                <c:pt idx="3609" formatCode="#,##0.0;\(#,##0.0\);">
                  <c:v>12.517200000000001</c:v>
                </c:pt>
                <c:pt idx="3610" formatCode="#,##0.0;\(#,##0.0\);">
                  <c:v>12.2342</c:v>
                </c:pt>
                <c:pt idx="3611" formatCode="#,##0.0;\(#,##0.0\);">
                  <c:v>12.1174</c:v>
                </c:pt>
                <c:pt idx="3612" formatCode="#,##0.0;\(#,##0.0\);">
                  <c:v>12.2661</c:v>
                </c:pt>
                <c:pt idx="3613" formatCode="#,##0.0;\(#,##0.0\);">
                  <c:v>12.3178</c:v>
                </c:pt>
                <c:pt idx="3614" formatCode="#,##0.0;\(#,##0.0\);">
                  <c:v>12.4047</c:v>
                </c:pt>
                <c:pt idx="3615" formatCode="#,##0.0;\(#,##0.0\);">
                  <c:v>12.179600000000001</c:v>
                </c:pt>
                <c:pt idx="3616" formatCode="#,##0.0;\(#,##0.0\);">
                  <c:v>12.796900000000001</c:v>
                </c:pt>
                <c:pt idx="3617" formatCode="#,##0.0;\(#,##0.0\);">
                  <c:v>12.9046</c:v>
                </c:pt>
                <c:pt idx="3618" formatCode="#,##0.0;\(#,##0.0\);">
                  <c:v>12.8072</c:v>
                </c:pt>
                <c:pt idx="3619" formatCode="#,##0.0;\(#,##0.0\);">
                  <c:v>12.922599999999999</c:v>
                </c:pt>
                <c:pt idx="3620" formatCode="#,##0.0;\(#,##0.0\);">
                  <c:v>12.8543</c:v>
                </c:pt>
                <c:pt idx="3621" formatCode="#,##0.0;\(#,##0.0\);">
                  <c:v>12.819800000000001</c:v>
                </c:pt>
                <c:pt idx="3622" formatCode="#,##0.0;\(#,##0.0\);">
                  <c:v>12.8668</c:v>
                </c:pt>
                <c:pt idx="3623" formatCode="#,##0.0;\(#,##0.0\);">
                  <c:v>12.821899999999999</c:v>
                </c:pt>
                <c:pt idx="3624" formatCode="#,##0.0;\(#,##0.0\);">
                  <c:v>12.9886</c:v>
                </c:pt>
                <c:pt idx="3625" formatCode="#,##0.0;\(#,##0.0\);">
                  <c:v>13.047000000000001</c:v>
                </c:pt>
                <c:pt idx="3626" formatCode="#,##0.0;\(#,##0.0\);">
                  <c:v>13.047000000000001</c:v>
                </c:pt>
                <c:pt idx="3627" formatCode="#,##0.0;\(#,##0.0\);">
                  <c:v>13.043699999999999</c:v>
                </c:pt>
                <c:pt idx="3628" formatCode="#,##0.0;\(#,##0.0\);">
                  <c:v>12.8613</c:v>
                </c:pt>
                <c:pt idx="3629" formatCode="#,##0.0;\(#,##0.0\);">
                  <c:v>12.860300000000001</c:v>
                </c:pt>
                <c:pt idx="3630" formatCode="#,##0.0;\(#,##0.0\);">
                  <c:v>13.2294</c:v>
                </c:pt>
                <c:pt idx="3631" formatCode="#,##0.0;\(#,##0.0\);">
                  <c:v>13.2226</c:v>
                </c:pt>
                <c:pt idx="3632" formatCode="#,##0.0;\(#,##0.0\);">
                  <c:v>13.208299999999999</c:v>
                </c:pt>
                <c:pt idx="3633" formatCode="#,##0.0;\(#,##0.0\);">
                  <c:v>12.9941</c:v>
                </c:pt>
                <c:pt idx="3634" formatCode="#,##0.0;\(#,##0.0\);">
                  <c:v>12.8245</c:v>
                </c:pt>
                <c:pt idx="3635" formatCode="#,##0.0;\(#,##0.0\);">
                  <c:v>12.802899999999999</c:v>
                </c:pt>
                <c:pt idx="3636" formatCode="#,##0.0;\(#,##0.0\);">
                  <c:v>12.897399999999999</c:v>
                </c:pt>
                <c:pt idx="3637" formatCode="#,##0.0;\(#,##0.0\);">
                  <c:v>12.8124</c:v>
                </c:pt>
                <c:pt idx="3638" formatCode="#,##0.0;\(#,##0.0\);">
                  <c:v>12.9771</c:v>
                </c:pt>
                <c:pt idx="3639" formatCode="#,##0.0;\(#,##0.0\);">
                  <c:v>13.0627</c:v>
                </c:pt>
                <c:pt idx="3640" formatCode="#,##0.0;\(#,##0.0\);">
                  <c:v>12.991199999999999</c:v>
                </c:pt>
                <c:pt idx="3641" formatCode="#,##0.0;\(#,##0.0\);">
                  <c:v>12.6976</c:v>
                </c:pt>
                <c:pt idx="3642" formatCode="#,##0.0;\(#,##0.0\);">
                  <c:v>12.5694</c:v>
                </c:pt>
                <c:pt idx="3643" formatCode="#,##0.0;\(#,##0.0\);">
                  <c:v>12.4206</c:v>
                </c:pt>
                <c:pt idx="3644" formatCode="#,##0.0;\(#,##0.0\);">
                  <c:v>12.4322</c:v>
                </c:pt>
                <c:pt idx="3645" formatCode="#,##0.0;\(#,##0.0\);">
                  <c:v>12.598599999999999</c:v>
                </c:pt>
                <c:pt idx="3646" formatCode="#,##0.0;\(#,##0.0\);">
                  <c:v>12.4346</c:v>
                </c:pt>
                <c:pt idx="3647" formatCode="#,##0.0;\(#,##0.0\);">
                  <c:v>12.5002</c:v>
                </c:pt>
                <c:pt idx="3648" formatCode="#,##0.0;\(#,##0.0\);">
                  <c:v>12.5002</c:v>
                </c:pt>
                <c:pt idx="3649" formatCode="#,##0.0;\(#,##0.0\);">
                  <c:v>12.454599999999999</c:v>
                </c:pt>
                <c:pt idx="3650" formatCode="#,##0.0;\(#,##0.0\);">
                  <c:v>12.3249</c:v>
                </c:pt>
                <c:pt idx="3651" formatCode="#,##0.0;\(#,##0.0\);">
                  <c:v>12.5184</c:v>
                </c:pt>
                <c:pt idx="3652" formatCode="#,##0.0;\(#,##0.0\);">
                  <c:v>12.489699999999999</c:v>
                </c:pt>
              </c:numCache>
            </c:numRef>
          </c:val>
          <c:smooth val="0"/>
          <c:extLst>
            <c:ext xmlns:c16="http://schemas.microsoft.com/office/drawing/2014/chart" uri="{C3380CC4-5D6E-409C-BE32-E72D297353CC}">
              <c16:uniqueId val="{00000000-1A81-48AC-BB7B-1E6BD9457008}"/>
            </c:ext>
          </c:extLst>
        </c:ser>
        <c:dLbls>
          <c:showLegendKey val="0"/>
          <c:showVal val="0"/>
          <c:showCatName val="0"/>
          <c:showSerName val="0"/>
          <c:showPercent val="0"/>
          <c:showBubbleSize val="0"/>
        </c:dLbls>
        <c:smooth val="0"/>
        <c:axId val="1536461791"/>
        <c:axId val="1536457215"/>
      </c:lineChart>
      <c:dateAx>
        <c:axId val="1536461791"/>
        <c:scaling>
          <c:orientation val="minMax"/>
          <c:min val="39812"/>
        </c:scaling>
        <c:delete val="0"/>
        <c:axPos val="b"/>
        <c:numFmt formatCode="&quot;'&quot;yy" sourceLinked="0"/>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crossAx val="1536457215"/>
        <c:crosses val="autoZero"/>
        <c:auto val="1"/>
        <c:lblOffset val="0"/>
        <c:baseTimeUnit val="days"/>
        <c:majorUnit val="2"/>
        <c:majorTimeUnit val="years"/>
      </c:dateAx>
      <c:valAx>
        <c:axId val="1536457215"/>
        <c:scaling>
          <c:orientation val="minMax"/>
          <c:max val="20"/>
          <c:min val="5"/>
        </c:scaling>
        <c:delete val="1"/>
        <c:axPos val="l"/>
        <c:numFmt formatCode="#,##0.00;\(#,##0.00\);" sourceLinked="1"/>
        <c:majorTickMark val="out"/>
        <c:minorTickMark val="none"/>
        <c:tickLblPos val="nextTo"/>
        <c:crossAx val="153646179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916370141786895E-3"/>
          <c:y val="8.6904634312729753E-2"/>
          <c:w val="0.98659450627677991"/>
          <c:h val="0.83516449164782569"/>
        </c:manualLayout>
      </c:layout>
      <c:barChart>
        <c:barDir val="col"/>
        <c:grouping val="stacked"/>
        <c:varyColors val="0"/>
        <c:ser>
          <c:idx val="0"/>
          <c:order val="0"/>
          <c:tx>
            <c:strRef>
              <c:f>Sheet1!$B$1</c:f>
              <c:strCache>
                <c:ptCount val="1"/>
                <c:pt idx="0">
                  <c:v>Buyout</c:v>
                </c:pt>
              </c:strCache>
            </c:strRef>
          </c:tx>
          <c:spPr>
            <a:solidFill>
              <a:schemeClr val="accent1"/>
            </a:solidFill>
            <a:ln>
              <a:noFill/>
            </a:ln>
            <a:effectLst/>
          </c:spPr>
          <c:invertIfNegative val="0"/>
          <c:cat>
            <c:numRef>
              <c:f>Sheet1!$A$2:$A$16</c:f>
              <c:numCache>
                <c:formatCode>"'"00</c:formatCode>
                <c:ptCount val="15"/>
                <c:pt idx="0">
                  <c:v>8</c:v>
                </c:pt>
                <c:pt idx="1">
                  <c:v>9</c:v>
                </c:pt>
                <c:pt idx="2">
                  <c:v>10</c:v>
                </c:pt>
                <c:pt idx="3">
                  <c:v>11</c:v>
                </c:pt>
                <c:pt idx="4">
                  <c:v>12</c:v>
                </c:pt>
                <c:pt idx="5">
                  <c:v>13</c:v>
                </c:pt>
                <c:pt idx="6">
                  <c:v>14</c:v>
                </c:pt>
                <c:pt idx="7">
                  <c:v>15</c:v>
                </c:pt>
                <c:pt idx="8">
                  <c:v>16</c:v>
                </c:pt>
                <c:pt idx="9">
                  <c:v>17</c:v>
                </c:pt>
                <c:pt idx="10">
                  <c:v>18</c:v>
                </c:pt>
                <c:pt idx="11">
                  <c:v>19</c:v>
                </c:pt>
                <c:pt idx="12">
                  <c:v>20</c:v>
                </c:pt>
                <c:pt idx="13">
                  <c:v>21</c:v>
                </c:pt>
                <c:pt idx="14">
                  <c:v>22</c:v>
                </c:pt>
              </c:numCache>
            </c:numRef>
          </c:cat>
          <c:val>
            <c:numRef>
              <c:f>Sheet1!$B$2:$B$16</c:f>
              <c:numCache>
                <c:formatCode>#,##0.0\x;\(#,##0.0\x\);</c:formatCode>
                <c:ptCount val="15"/>
                <c:pt idx="0">
                  <c:v>6.9</c:v>
                </c:pt>
                <c:pt idx="1">
                  <c:v>7.6</c:v>
                </c:pt>
                <c:pt idx="2">
                  <c:v>8.1999999999999993</c:v>
                </c:pt>
                <c:pt idx="3">
                  <c:v>8.5</c:v>
                </c:pt>
                <c:pt idx="4">
                  <c:v>8.4</c:v>
                </c:pt>
                <c:pt idx="5">
                  <c:v>8.5</c:v>
                </c:pt>
                <c:pt idx="6">
                  <c:v>9.3000000000000007</c:v>
                </c:pt>
                <c:pt idx="7">
                  <c:v>9.8999999999999986</c:v>
                </c:pt>
                <c:pt idx="8">
                  <c:v>9.6999999999999993</c:v>
                </c:pt>
                <c:pt idx="9">
                  <c:v>10.199999999999999</c:v>
                </c:pt>
                <c:pt idx="10">
                  <c:v>10.199999999999999</c:v>
                </c:pt>
                <c:pt idx="11">
                  <c:v>11.1</c:v>
                </c:pt>
                <c:pt idx="12">
                  <c:v>11</c:v>
                </c:pt>
                <c:pt idx="13">
                  <c:v>11</c:v>
                </c:pt>
                <c:pt idx="14">
                  <c:v>11.4</c:v>
                </c:pt>
              </c:numCache>
            </c:numRef>
          </c:val>
          <c:extLst>
            <c:ext xmlns:c16="http://schemas.microsoft.com/office/drawing/2014/chart" uri="{C3380CC4-5D6E-409C-BE32-E72D297353CC}">
              <c16:uniqueId val="{00000000-B2FE-48E2-BA52-70DFD6EF8A2E}"/>
            </c:ext>
          </c:extLst>
        </c:ser>
        <c:ser>
          <c:idx val="1"/>
          <c:order val="1"/>
          <c:tx>
            <c:strRef>
              <c:f>Sheet1!$C$1</c:f>
              <c:strCache>
                <c:ptCount val="1"/>
                <c:pt idx="0">
                  <c:v>Label</c:v>
                </c:pt>
              </c:strCache>
            </c:strRef>
          </c:tx>
          <c:spPr>
            <a:no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Sheet1!$A$2:$A$16</c:f>
              <c:numCache>
                <c:formatCode>"'"00</c:formatCode>
                <c:ptCount val="15"/>
                <c:pt idx="0">
                  <c:v>8</c:v>
                </c:pt>
                <c:pt idx="1">
                  <c:v>9</c:v>
                </c:pt>
                <c:pt idx="2">
                  <c:v>10</c:v>
                </c:pt>
                <c:pt idx="3">
                  <c:v>11</c:v>
                </c:pt>
                <c:pt idx="4">
                  <c:v>12</c:v>
                </c:pt>
                <c:pt idx="5">
                  <c:v>13</c:v>
                </c:pt>
                <c:pt idx="6">
                  <c:v>14</c:v>
                </c:pt>
                <c:pt idx="7">
                  <c:v>15</c:v>
                </c:pt>
                <c:pt idx="8">
                  <c:v>16</c:v>
                </c:pt>
                <c:pt idx="9">
                  <c:v>17</c:v>
                </c:pt>
                <c:pt idx="10">
                  <c:v>18</c:v>
                </c:pt>
                <c:pt idx="11">
                  <c:v>19</c:v>
                </c:pt>
                <c:pt idx="12">
                  <c:v>20</c:v>
                </c:pt>
                <c:pt idx="13">
                  <c:v>21</c:v>
                </c:pt>
                <c:pt idx="14">
                  <c:v>22</c:v>
                </c:pt>
              </c:numCache>
            </c:numRef>
          </c:cat>
          <c:val>
            <c:numRef>
              <c:f>Sheet1!$C$2:$C$16</c:f>
              <c:numCache>
                <c:formatCode>#,##0.0\x;\(#,##0.0\x\);</c:formatCode>
                <c:ptCount val="15"/>
                <c:pt idx="0">
                  <c:v>6.9</c:v>
                </c:pt>
                <c:pt idx="1">
                  <c:v>7.6</c:v>
                </c:pt>
                <c:pt idx="2">
                  <c:v>8.1999999999999993</c:v>
                </c:pt>
                <c:pt idx="3">
                  <c:v>8.5</c:v>
                </c:pt>
                <c:pt idx="4">
                  <c:v>8.4</c:v>
                </c:pt>
                <c:pt idx="5">
                  <c:v>8.5</c:v>
                </c:pt>
                <c:pt idx="6">
                  <c:v>9.3000000000000007</c:v>
                </c:pt>
                <c:pt idx="7">
                  <c:v>9.8999999999999986</c:v>
                </c:pt>
                <c:pt idx="8">
                  <c:v>9.6999999999999993</c:v>
                </c:pt>
                <c:pt idx="9">
                  <c:v>10.199999999999999</c:v>
                </c:pt>
                <c:pt idx="10">
                  <c:v>10.199999999999999</c:v>
                </c:pt>
                <c:pt idx="11">
                  <c:v>11.1</c:v>
                </c:pt>
                <c:pt idx="12">
                  <c:v>11</c:v>
                </c:pt>
                <c:pt idx="13">
                  <c:v>11</c:v>
                </c:pt>
                <c:pt idx="14">
                  <c:v>11.4</c:v>
                </c:pt>
              </c:numCache>
            </c:numRef>
          </c:val>
          <c:extLst>
            <c:ext xmlns:c16="http://schemas.microsoft.com/office/drawing/2014/chart" uri="{C3380CC4-5D6E-409C-BE32-E72D297353CC}">
              <c16:uniqueId val="{00000001-B2FE-48E2-BA52-70DFD6EF8A2E}"/>
            </c:ext>
          </c:extLst>
        </c:ser>
        <c:dLbls>
          <c:showLegendKey val="0"/>
          <c:showVal val="0"/>
          <c:showCatName val="0"/>
          <c:showSerName val="0"/>
          <c:showPercent val="0"/>
          <c:showBubbleSize val="0"/>
        </c:dLbls>
        <c:gapWidth val="150"/>
        <c:overlap val="100"/>
        <c:axId val="1536461791"/>
        <c:axId val="1536457215"/>
      </c:barChart>
      <c:catAx>
        <c:axId val="1536461791"/>
        <c:scaling>
          <c:orientation val="minMax"/>
        </c:scaling>
        <c:delete val="0"/>
        <c:axPos val="b"/>
        <c:numFmt formatCode="&quot;'&quot;00"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crossAx val="1536457215"/>
        <c:crosses val="autoZero"/>
        <c:auto val="1"/>
        <c:lblAlgn val="ctr"/>
        <c:lblOffset val="0"/>
        <c:noMultiLvlLbl val="0"/>
      </c:catAx>
      <c:valAx>
        <c:axId val="1536457215"/>
        <c:scaling>
          <c:orientation val="minMax"/>
          <c:max val="13"/>
          <c:min val="0"/>
        </c:scaling>
        <c:delete val="1"/>
        <c:axPos val="l"/>
        <c:numFmt formatCode="#,##0.0\x;\(#,##0.0\x\);" sourceLinked="1"/>
        <c:majorTickMark val="out"/>
        <c:minorTickMark val="none"/>
        <c:tickLblPos val="nextTo"/>
        <c:crossAx val="153646179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0035900554868112E-2"/>
          <c:y val="3.6802203636336447E-2"/>
          <c:w val="0.98215024341968982"/>
          <c:h val="0.89232994163766"/>
        </c:manualLayout>
      </c:layout>
      <c:barChart>
        <c:barDir val="col"/>
        <c:grouping val="stacked"/>
        <c:varyColors val="0"/>
        <c:ser>
          <c:idx val="0"/>
          <c:order val="0"/>
          <c:tx>
            <c:strRef>
              <c:f>Sheet1!$B$1</c:f>
              <c:strCache>
                <c:ptCount val="1"/>
                <c:pt idx="0">
                  <c:v>Item</c:v>
                </c:pt>
              </c:strCache>
            </c:strRef>
          </c:tx>
          <c:spPr>
            <a:solidFill>
              <a:schemeClr val="accent1"/>
            </a:solidFill>
            <a:ln>
              <a:noFill/>
            </a:ln>
            <a:effectLst/>
          </c:spPr>
          <c:invertIfNegative val="0"/>
          <c:cat>
            <c:numRef>
              <c:f>Sheet1!$A$2:$A$16</c:f>
              <c:numCache>
                <c:formatCode>"'"00</c:formatCode>
                <c:ptCount val="15"/>
                <c:pt idx="0">
                  <c:v>8</c:v>
                </c:pt>
                <c:pt idx="1">
                  <c:v>9</c:v>
                </c:pt>
                <c:pt idx="2">
                  <c:v>10</c:v>
                </c:pt>
                <c:pt idx="3">
                  <c:v>11</c:v>
                </c:pt>
                <c:pt idx="4">
                  <c:v>12</c:v>
                </c:pt>
                <c:pt idx="5">
                  <c:v>13</c:v>
                </c:pt>
                <c:pt idx="6">
                  <c:v>14</c:v>
                </c:pt>
                <c:pt idx="7">
                  <c:v>15</c:v>
                </c:pt>
                <c:pt idx="8">
                  <c:v>16</c:v>
                </c:pt>
                <c:pt idx="9">
                  <c:v>17</c:v>
                </c:pt>
                <c:pt idx="10">
                  <c:v>18</c:v>
                </c:pt>
                <c:pt idx="11">
                  <c:v>19</c:v>
                </c:pt>
                <c:pt idx="12">
                  <c:v>20</c:v>
                </c:pt>
                <c:pt idx="13">
                  <c:v>21</c:v>
                </c:pt>
                <c:pt idx="14">
                  <c:v>22</c:v>
                </c:pt>
              </c:numCache>
            </c:numRef>
          </c:cat>
          <c:val>
            <c:numRef>
              <c:f>Sheet1!$B$2:$B$16</c:f>
              <c:numCache>
                <c:formatCode>#,##0.0;\(#,##0.0\);</c:formatCode>
                <c:ptCount val="15"/>
                <c:pt idx="0">
                  <c:v>1.4585999999999999</c:v>
                </c:pt>
                <c:pt idx="1">
                  <c:v>1.6000999999999999</c:v>
                </c:pt>
                <c:pt idx="2">
                  <c:v>1.7454000000000001</c:v>
                </c:pt>
                <c:pt idx="3">
                  <c:v>1.8337000000000001</c:v>
                </c:pt>
                <c:pt idx="4">
                  <c:v>1.9712000000000001</c:v>
                </c:pt>
                <c:pt idx="5">
                  <c:v>2.2065000000000001</c:v>
                </c:pt>
                <c:pt idx="6">
                  <c:v>2.2546999999999997</c:v>
                </c:pt>
                <c:pt idx="7">
                  <c:v>2.3915000000000002</c:v>
                </c:pt>
                <c:pt idx="8">
                  <c:v>2.5776999999999997</c:v>
                </c:pt>
                <c:pt idx="9">
                  <c:v>3.0688</c:v>
                </c:pt>
                <c:pt idx="10">
                  <c:v>3.5718000000000001</c:v>
                </c:pt>
                <c:pt idx="11" formatCode="#,##0;\(#,##0\);\-">
                  <c:v>4.3453999999999997</c:v>
                </c:pt>
                <c:pt idx="12" formatCode="#,##0;\(#,##0\);\-">
                  <c:v>5.3078000000000003</c:v>
                </c:pt>
                <c:pt idx="13" formatCode="#,##0;\(#,##0\);\-">
                  <c:v>6.8446999999999996</c:v>
                </c:pt>
                <c:pt idx="14" formatCode="#,##0;\(#,##0\);\-">
                  <c:v>7.5956999999999999</c:v>
                </c:pt>
              </c:numCache>
            </c:numRef>
          </c:val>
          <c:extLst>
            <c:ext xmlns:c16="http://schemas.microsoft.com/office/drawing/2014/chart" uri="{C3380CC4-5D6E-409C-BE32-E72D297353CC}">
              <c16:uniqueId val="{00000000-AEBA-4AF4-AF78-7BC8B0D98D12}"/>
            </c:ext>
          </c:extLst>
        </c:ser>
        <c:ser>
          <c:idx val="1"/>
          <c:order val="1"/>
          <c:tx>
            <c:strRef>
              <c:f>Sheet1!$C$1</c:f>
              <c:strCache>
                <c:ptCount val="1"/>
                <c:pt idx="0">
                  <c:v>Label</c:v>
                </c:pt>
              </c:strCache>
            </c:strRef>
          </c:tx>
          <c:spPr>
            <a:solidFill>
              <a:schemeClr val="bg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Sheet1!$A$2:$A$16</c:f>
              <c:numCache>
                <c:formatCode>"'"00</c:formatCode>
                <c:ptCount val="15"/>
                <c:pt idx="0">
                  <c:v>8</c:v>
                </c:pt>
                <c:pt idx="1">
                  <c:v>9</c:v>
                </c:pt>
                <c:pt idx="2">
                  <c:v>10</c:v>
                </c:pt>
                <c:pt idx="3">
                  <c:v>11</c:v>
                </c:pt>
                <c:pt idx="4">
                  <c:v>12</c:v>
                </c:pt>
                <c:pt idx="5">
                  <c:v>13</c:v>
                </c:pt>
                <c:pt idx="6">
                  <c:v>14</c:v>
                </c:pt>
                <c:pt idx="7">
                  <c:v>15</c:v>
                </c:pt>
                <c:pt idx="8">
                  <c:v>16</c:v>
                </c:pt>
                <c:pt idx="9">
                  <c:v>17</c:v>
                </c:pt>
                <c:pt idx="10">
                  <c:v>18</c:v>
                </c:pt>
                <c:pt idx="11">
                  <c:v>19</c:v>
                </c:pt>
                <c:pt idx="12">
                  <c:v>20</c:v>
                </c:pt>
                <c:pt idx="13">
                  <c:v>21</c:v>
                </c:pt>
                <c:pt idx="14">
                  <c:v>22</c:v>
                </c:pt>
              </c:numCache>
            </c:numRef>
          </c:cat>
          <c:val>
            <c:numRef>
              <c:f>Sheet1!$C$2:$C$16</c:f>
              <c:numCache>
                <c:formatCode>#,##0.0;\(#,##0.0\);</c:formatCode>
                <c:ptCount val="15"/>
                <c:pt idx="0">
                  <c:v>1.4585999999999999</c:v>
                </c:pt>
                <c:pt idx="1">
                  <c:v>1.6000999999999999</c:v>
                </c:pt>
                <c:pt idx="2">
                  <c:v>1.7454000000000001</c:v>
                </c:pt>
                <c:pt idx="3">
                  <c:v>1.8337000000000001</c:v>
                </c:pt>
                <c:pt idx="4">
                  <c:v>1.9712000000000001</c:v>
                </c:pt>
                <c:pt idx="5">
                  <c:v>2.2065000000000001</c:v>
                </c:pt>
                <c:pt idx="6">
                  <c:v>2.2546999999999997</c:v>
                </c:pt>
                <c:pt idx="7">
                  <c:v>2.3915000000000002</c:v>
                </c:pt>
                <c:pt idx="8">
                  <c:v>2.5776999999999997</c:v>
                </c:pt>
                <c:pt idx="9">
                  <c:v>3.0688</c:v>
                </c:pt>
                <c:pt idx="10">
                  <c:v>3.5718000000000001</c:v>
                </c:pt>
                <c:pt idx="11">
                  <c:v>4.3453999999999997</c:v>
                </c:pt>
                <c:pt idx="12">
                  <c:v>5.3078000000000003</c:v>
                </c:pt>
                <c:pt idx="13">
                  <c:v>6.8446999999999996</c:v>
                </c:pt>
                <c:pt idx="14">
                  <c:v>7.5956999999999999</c:v>
                </c:pt>
              </c:numCache>
            </c:numRef>
          </c:val>
          <c:extLst>
            <c:ext xmlns:c16="http://schemas.microsoft.com/office/drawing/2014/chart" uri="{C3380CC4-5D6E-409C-BE32-E72D297353CC}">
              <c16:uniqueId val="{00000001-AEBA-4AF4-AF78-7BC8B0D98D12}"/>
            </c:ext>
          </c:extLst>
        </c:ser>
        <c:dLbls>
          <c:showLegendKey val="0"/>
          <c:showVal val="0"/>
          <c:showCatName val="0"/>
          <c:showSerName val="0"/>
          <c:showPercent val="0"/>
          <c:showBubbleSize val="0"/>
        </c:dLbls>
        <c:gapWidth val="150"/>
        <c:overlap val="100"/>
        <c:axId val="1536461791"/>
        <c:axId val="1536457215"/>
      </c:barChart>
      <c:catAx>
        <c:axId val="1536461791"/>
        <c:scaling>
          <c:orientation val="minMax"/>
        </c:scaling>
        <c:delete val="0"/>
        <c:axPos val="b"/>
        <c:numFmt formatCode="&quot;'&quot;00"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crossAx val="1536457215"/>
        <c:crosses val="autoZero"/>
        <c:auto val="1"/>
        <c:lblAlgn val="ctr"/>
        <c:lblOffset val="0"/>
        <c:noMultiLvlLbl val="0"/>
      </c:catAx>
      <c:valAx>
        <c:axId val="1536457215"/>
        <c:scaling>
          <c:orientation val="minMax"/>
          <c:max val="9"/>
          <c:min val="0"/>
        </c:scaling>
        <c:delete val="1"/>
        <c:axPos val="l"/>
        <c:numFmt formatCode="#,##0.0;\(#,##0.0\);" sourceLinked="1"/>
        <c:majorTickMark val="out"/>
        <c:minorTickMark val="none"/>
        <c:tickLblPos val="nextTo"/>
        <c:crossAx val="153646179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9309658094785926"/>
          <c:y val="0.25982706346247547"/>
          <c:w val="0.93548547984579322"/>
          <c:h val="0.68931026252504612"/>
        </c:manualLayout>
      </c:layout>
      <c:pieChart>
        <c:varyColors val="1"/>
        <c:ser>
          <c:idx val="0"/>
          <c:order val="0"/>
          <c:tx>
            <c:strRef>
              <c:f>Sheet1!$B$1</c:f>
              <c:strCache>
                <c:ptCount val="1"/>
                <c:pt idx="0">
                  <c:v>Buyout</c:v>
                </c:pt>
              </c:strCache>
            </c:strRef>
          </c:tx>
          <c:spPr>
            <a:ln>
              <a:solidFill>
                <a:schemeClr val="bg1"/>
              </a:solidFill>
            </a:ln>
          </c:spPr>
          <c:dPt>
            <c:idx val="0"/>
            <c:bubble3D val="0"/>
            <c:spPr>
              <a:solidFill>
                <a:schemeClr val="accent1"/>
              </a:solidFill>
              <a:ln>
                <a:solidFill>
                  <a:schemeClr val="bg1"/>
                </a:solidFill>
              </a:ln>
              <a:effectLst/>
            </c:spPr>
            <c:extLst>
              <c:ext xmlns:c16="http://schemas.microsoft.com/office/drawing/2014/chart" uri="{C3380CC4-5D6E-409C-BE32-E72D297353CC}">
                <c16:uniqueId val="{00000001-0696-42D0-BCF7-DF0D83A66E74}"/>
              </c:ext>
            </c:extLst>
          </c:dPt>
          <c:dPt>
            <c:idx val="1"/>
            <c:bubble3D val="0"/>
            <c:spPr>
              <a:solidFill>
                <a:schemeClr val="accent2"/>
              </a:solidFill>
              <a:ln>
                <a:solidFill>
                  <a:schemeClr val="bg1"/>
                </a:solidFill>
              </a:ln>
              <a:effectLst/>
            </c:spPr>
            <c:extLst>
              <c:ext xmlns:c16="http://schemas.microsoft.com/office/drawing/2014/chart" uri="{C3380CC4-5D6E-409C-BE32-E72D297353CC}">
                <c16:uniqueId val="{00000003-0696-42D0-BCF7-DF0D83A66E74}"/>
              </c:ext>
            </c:extLst>
          </c:dPt>
          <c:dPt>
            <c:idx val="2"/>
            <c:bubble3D val="0"/>
            <c:spPr>
              <a:solidFill>
                <a:schemeClr val="accent3">
                  <a:lumMod val="10000"/>
                  <a:lumOff val="90000"/>
                </a:schemeClr>
              </a:solidFill>
              <a:ln>
                <a:solidFill>
                  <a:schemeClr val="bg1"/>
                </a:solidFill>
              </a:ln>
              <a:effectLst/>
            </c:spPr>
            <c:extLst>
              <c:ext xmlns:c16="http://schemas.microsoft.com/office/drawing/2014/chart" uri="{C3380CC4-5D6E-409C-BE32-E72D297353CC}">
                <c16:uniqueId val="{00000005-0696-42D0-BCF7-DF0D83A66E74}"/>
              </c:ext>
            </c:extLst>
          </c:dPt>
          <c:dPt>
            <c:idx val="3"/>
            <c:bubble3D val="0"/>
            <c:spPr>
              <a:solidFill>
                <a:schemeClr val="accent4"/>
              </a:solidFill>
              <a:ln>
                <a:solidFill>
                  <a:schemeClr val="bg1"/>
                </a:solidFill>
              </a:ln>
              <a:effectLst/>
            </c:spPr>
            <c:extLst>
              <c:ext xmlns:c16="http://schemas.microsoft.com/office/drawing/2014/chart" uri="{C3380CC4-5D6E-409C-BE32-E72D297353CC}">
                <c16:uniqueId val="{00000007-0696-42D0-BCF7-DF0D83A66E74}"/>
              </c:ext>
            </c:extLst>
          </c:dPt>
          <c:dLbls>
            <c:dLbl>
              <c:idx val="0"/>
              <c:layout>
                <c:manualLayout>
                  <c:x val="-3.0977909173258902E-3"/>
                  <c:y val="-3.6022157070786778E-2"/>
                </c:manualLayout>
              </c:layout>
              <c:dLblPos val="bestFi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1-0696-42D0-BCF7-DF0D83A66E74}"/>
                </c:ext>
              </c:extLst>
            </c:dLbl>
            <c:dLbl>
              <c:idx val="1"/>
              <c:layout>
                <c:manualLayout>
                  <c:x val="-4.2036593636597952E-2"/>
                  <c:y val="-2.3142641075454527E-2"/>
                </c:manualLayout>
              </c:layout>
              <c:dLblPos val="bestFi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3-0696-42D0-BCF7-DF0D83A66E74}"/>
                </c:ext>
              </c:extLst>
            </c:dLbl>
            <c:dLbl>
              <c:idx val="2"/>
              <c:layout>
                <c:manualLayout>
                  <c:x val="-1.0852025032427205E-3"/>
                  <c:y val="3.8145397825015618E-3"/>
                </c:manualLayout>
              </c:layout>
              <c:dLblPos val="bestFi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5-0696-42D0-BCF7-DF0D83A66E74}"/>
                </c:ext>
              </c:extLst>
            </c:dLbl>
            <c:dLbl>
              <c:idx val="3"/>
              <c:layout>
                <c:manualLayout>
                  <c:x val="3.4944219843310323E-2"/>
                  <c:y val="-1.9584059567438319E-2"/>
                </c:manualLayout>
              </c:layout>
              <c:dLblPos val="bestFi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7-0696-42D0-BCF7-DF0D83A66E74}"/>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accent6"/>
                    </a:solidFill>
                    <a:latin typeface="Calibri" panose="020F0502020204030204" pitchFamily="34" charset="0"/>
                    <a:ea typeface="+mn-ea"/>
                    <a:cs typeface="Calibri" panose="020F0502020204030204" pitchFamily="34" charset="0"/>
                  </a:defRPr>
                </a:pPr>
                <a:endParaRPr lang="en-US"/>
              </a:p>
            </c:txPr>
            <c:dLblPos val="outEnd"/>
            <c:showLegendKey val="0"/>
            <c:showVal val="1"/>
            <c:showCatName val="1"/>
            <c:showSerName val="0"/>
            <c:showPercent val="0"/>
            <c:showBubbleSize val="0"/>
            <c:separator>
</c:separator>
            <c:showLeaderLines val="0"/>
            <c:extLst>
              <c:ext xmlns:c15="http://schemas.microsoft.com/office/drawing/2012/chart" uri="{CE6537A1-D6FC-4f65-9D91-7224C49458BB}"/>
            </c:extLst>
          </c:dLbls>
          <c:cat>
            <c:strRef>
              <c:f>Sheet1!$A$2:$A$5</c:f>
              <c:strCache>
                <c:ptCount val="4"/>
                <c:pt idx="0">
                  <c:v>Refinancing</c:v>
                </c:pt>
                <c:pt idx="1">
                  <c:v>M&amp;A / LBO</c:v>
                </c:pt>
                <c:pt idx="2">
                  <c:v>Recapitalization</c:v>
                </c:pt>
                <c:pt idx="3">
                  <c:v>Corporate Purposes</c:v>
                </c:pt>
              </c:strCache>
            </c:strRef>
          </c:cat>
          <c:val>
            <c:numRef>
              <c:f>Sheet1!$B$2:$B$5</c:f>
              <c:numCache>
                <c:formatCode>#,##0%;\(#,##0%\);</c:formatCode>
                <c:ptCount val="4"/>
                <c:pt idx="0">
                  <c:v>0.51</c:v>
                </c:pt>
                <c:pt idx="1">
                  <c:v>0.38</c:v>
                </c:pt>
                <c:pt idx="2">
                  <c:v>0.08</c:v>
                </c:pt>
                <c:pt idx="3">
                  <c:v>0.03</c:v>
                </c:pt>
              </c:numCache>
            </c:numRef>
          </c:val>
          <c:extLst>
            <c:ext xmlns:c16="http://schemas.microsoft.com/office/drawing/2014/chart" uri="{C3380CC4-5D6E-409C-BE32-E72D297353CC}">
              <c16:uniqueId val="{00000008-0696-42D0-BCF7-DF0D83A66E74}"/>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2257260077103396E-2"/>
          <c:y val="8.4114175409575012E-2"/>
          <c:w val="0.93548547984579322"/>
          <c:h val="0.78450474277674409"/>
        </c:manualLayout>
      </c:layout>
      <c:barChart>
        <c:barDir val="col"/>
        <c:grouping val="percentStacked"/>
        <c:varyColors val="0"/>
        <c:ser>
          <c:idx val="0"/>
          <c:order val="0"/>
          <c:tx>
            <c:strRef>
              <c:f>Sheet1!$B$1</c:f>
              <c:strCache>
                <c:ptCount val="1"/>
                <c:pt idx="0">
                  <c:v>Bonds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Calibri" panose="020F0502020204030204" pitchFamily="34" charset="0"/>
                    <a:ea typeface="+mn-ea"/>
                    <a:cs typeface="Calibri" panose="020F050202020403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Sheet1!$A$2:$A$4</c:f>
              <c:numCache>
                <c:formatCode>"'"00</c:formatCode>
                <c:ptCount val="3"/>
                <c:pt idx="0">
                  <c:v>95</c:v>
                </c:pt>
                <c:pt idx="1">
                  <c:v>5</c:v>
                </c:pt>
                <c:pt idx="2">
                  <c:v>15</c:v>
                </c:pt>
              </c:numCache>
            </c:numRef>
          </c:cat>
          <c:val>
            <c:numRef>
              <c:f>Sheet1!$B$2:$B$4</c:f>
              <c:numCache>
                <c:formatCode>#,##0%;\(#,##0%\);\-</c:formatCode>
                <c:ptCount val="3"/>
                <c:pt idx="0">
                  <c:v>1</c:v>
                </c:pt>
                <c:pt idx="1">
                  <c:v>0.52</c:v>
                </c:pt>
                <c:pt idx="2">
                  <c:v>0.12</c:v>
                </c:pt>
              </c:numCache>
            </c:numRef>
          </c:val>
          <c:extLst>
            <c:ext xmlns:c16="http://schemas.microsoft.com/office/drawing/2014/chart" uri="{C3380CC4-5D6E-409C-BE32-E72D297353CC}">
              <c16:uniqueId val="{00000000-2A2E-456E-8BC6-3F43B6D752FF}"/>
            </c:ext>
          </c:extLst>
        </c:ser>
        <c:ser>
          <c:idx val="1"/>
          <c:order val="1"/>
          <c:tx>
            <c:strRef>
              <c:f>Sheet1!$C$1</c:f>
              <c:strCache>
                <c:ptCount val="1"/>
                <c:pt idx="0">
                  <c:v>Large-Cap Equity</c:v>
                </c:pt>
              </c:strCache>
            </c:strRef>
          </c:tx>
          <c:spPr>
            <a:solidFill>
              <a:schemeClr val="accent2"/>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1-2A2E-456E-8BC6-3F43B6D752FF}"/>
                </c:ext>
              </c:extLst>
            </c:dLbl>
            <c:dLbl>
              <c:idx val="1"/>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Calibri" panose="020F0502020204030204" pitchFamily="34" charset="0"/>
                      <a:ea typeface="+mn-ea"/>
                      <a:cs typeface="Calibri" panose="020F0502020204030204" pitchFamily="34" charset="0"/>
                    </a:defRPr>
                  </a:pPr>
                  <a:endParaRPr lang="en-US"/>
                </a:p>
              </c:txPr>
              <c:showLegendKey val="0"/>
              <c:showVal val="1"/>
              <c:showCatName val="0"/>
              <c:showSerName val="0"/>
              <c:showPercent val="0"/>
              <c:showBubbleSize val="0"/>
              <c:extLst>
                <c:ext xmlns:c16="http://schemas.microsoft.com/office/drawing/2014/chart" uri="{C3380CC4-5D6E-409C-BE32-E72D297353CC}">
                  <c16:uniqueId val="{00000002-2A2E-456E-8BC6-3F43B6D752FF}"/>
                </c:ext>
              </c:extLst>
            </c:dLbl>
            <c:dLbl>
              <c:idx val="2"/>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Calibri" panose="020F0502020204030204" pitchFamily="34" charset="0"/>
                      <a:ea typeface="+mn-ea"/>
                      <a:cs typeface="Calibri" panose="020F0502020204030204" pitchFamily="34" charset="0"/>
                    </a:defRPr>
                  </a:pPr>
                  <a:endParaRPr lang="en-US"/>
                </a:p>
              </c:txPr>
              <c:showLegendKey val="0"/>
              <c:showVal val="1"/>
              <c:showCatName val="0"/>
              <c:showSerName val="0"/>
              <c:showPercent val="0"/>
              <c:showBubbleSize val="0"/>
              <c:extLst>
                <c:ext xmlns:c16="http://schemas.microsoft.com/office/drawing/2014/chart" uri="{C3380CC4-5D6E-409C-BE32-E72D297353CC}">
                  <c16:uniqueId val="{00000003-2A2E-456E-8BC6-3F43B6D752FF}"/>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Calibri" panose="020F0502020204030204" pitchFamily="34" charset="0"/>
                    <a:ea typeface="+mn-ea"/>
                    <a:cs typeface="Calibri" panose="020F050202020403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Sheet1!$A$2:$A$4</c:f>
              <c:numCache>
                <c:formatCode>"'"00</c:formatCode>
                <c:ptCount val="3"/>
                <c:pt idx="0">
                  <c:v>95</c:v>
                </c:pt>
                <c:pt idx="1">
                  <c:v>5</c:v>
                </c:pt>
                <c:pt idx="2">
                  <c:v>15</c:v>
                </c:pt>
              </c:numCache>
            </c:numRef>
          </c:cat>
          <c:val>
            <c:numRef>
              <c:f>Sheet1!$C$2:$C$4</c:f>
              <c:numCache>
                <c:formatCode>#,##0%;\(#,##0%\);\-</c:formatCode>
                <c:ptCount val="3"/>
                <c:pt idx="0">
                  <c:v>0</c:v>
                </c:pt>
                <c:pt idx="1">
                  <c:v>0.2</c:v>
                </c:pt>
                <c:pt idx="2">
                  <c:v>0.33</c:v>
                </c:pt>
              </c:numCache>
            </c:numRef>
          </c:val>
          <c:extLst>
            <c:ext xmlns:c16="http://schemas.microsoft.com/office/drawing/2014/chart" uri="{C3380CC4-5D6E-409C-BE32-E72D297353CC}">
              <c16:uniqueId val="{00000004-2A2E-456E-8BC6-3F43B6D752FF}"/>
            </c:ext>
          </c:extLst>
        </c:ser>
        <c:ser>
          <c:idx val="2"/>
          <c:order val="2"/>
          <c:tx>
            <c:strRef>
              <c:f>Sheet1!$D$1</c:f>
              <c:strCache>
                <c:ptCount val="1"/>
                <c:pt idx="0">
                  <c:v>Small-Cap Equity</c:v>
                </c:pt>
              </c:strCache>
            </c:strRef>
          </c:tx>
          <c:spPr>
            <a:solidFill>
              <a:schemeClr val="accent3"/>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5-2A2E-456E-8BC6-3F43B6D752FF}"/>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Calibri" panose="020F0502020204030204" pitchFamily="34" charset="0"/>
                    <a:ea typeface="+mn-ea"/>
                    <a:cs typeface="Calibri" panose="020F050202020403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Sheet1!$A$2:$A$4</c:f>
              <c:numCache>
                <c:formatCode>"'"00</c:formatCode>
                <c:ptCount val="3"/>
                <c:pt idx="0">
                  <c:v>95</c:v>
                </c:pt>
                <c:pt idx="1">
                  <c:v>5</c:v>
                </c:pt>
                <c:pt idx="2">
                  <c:v>15</c:v>
                </c:pt>
              </c:numCache>
            </c:numRef>
          </c:cat>
          <c:val>
            <c:numRef>
              <c:f>Sheet1!$D$2:$D$4</c:f>
              <c:numCache>
                <c:formatCode>#,##0%;\(#,##0%\);\-</c:formatCode>
                <c:ptCount val="3"/>
                <c:pt idx="0">
                  <c:v>0</c:v>
                </c:pt>
                <c:pt idx="1">
                  <c:v>0.05</c:v>
                </c:pt>
                <c:pt idx="2">
                  <c:v>0.08</c:v>
                </c:pt>
              </c:numCache>
            </c:numRef>
          </c:val>
          <c:extLst>
            <c:ext xmlns:c16="http://schemas.microsoft.com/office/drawing/2014/chart" uri="{C3380CC4-5D6E-409C-BE32-E72D297353CC}">
              <c16:uniqueId val="{00000006-2A2E-456E-8BC6-3F43B6D752FF}"/>
            </c:ext>
          </c:extLst>
        </c:ser>
        <c:ser>
          <c:idx val="3"/>
          <c:order val="3"/>
          <c:tx>
            <c:strRef>
              <c:f>Sheet1!$E$1</c:f>
              <c:strCache>
                <c:ptCount val="1"/>
                <c:pt idx="0">
                  <c:v>Non-US Equity</c:v>
                </c:pt>
              </c:strCache>
            </c:strRef>
          </c:tx>
          <c:spPr>
            <a:solidFill>
              <a:schemeClr val="accent4"/>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7-2A2E-456E-8BC6-3F43B6D752FF}"/>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Calibri" panose="020F0502020204030204" pitchFamily="34" charset="0"/>
                    <a:ea typeface="+mn-ea"/>
                    <a:cs typeface="Calibri" panose="020F050202020403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Sheet1!$A$2:$A$4</c:f>
              <c:numCache>
                <c:formatCode>"'"00</c:formatCode>
                <c:ptCount val="3"/>
                <c:pt idx="0">
                  <c:v>95</c:v>
                </c:pt>
                <c:pt idx="1">
                  <c:v>5</c:v>
                </c:pt>
                <c:pt idx="2">
                  <c:v>15</c:v>
                </c:pt>
              </c:numCache>
            </c:numRef>
          </c:cat>
          <c:val>
            <c:numRef>
              <c:f>Sheet1!$E$2:$E$4</c:f>
              <c:numCache>
                <c:formatCode>#,##0%;\(#,##0%\);\-</c:formatCode>
                <c:ptCount val="3"/>
                <c:pt idx="0">
                  <c:v>0</c:v>
                </c:pt>
                <c:pt idx="1">
                  <c:v>0.14000000000000001</c:v>
                </c:pt>
                <c:pt idx="2">
                  <c:v>0.22</c:v>
                </c:pt>
              </c:numCache>
            </c:numRef>
          </c:val>
          <c:extLst>
            <c:ext xmlns:c16="http://schemas.microsoft.com/office/drawing/2014/chart" uri="{C3380CC4-5D6E-409C-BE32-E72D297353CC}">
              <c16:uniqueId val="{00000008-2A2E-456E-8BC6-3F43B6D752FF}"/>
            </c:ext>
          </c:extLst>
        </c:ser>
        <c:ser>
          <c:idx val="4"/>
          <c:order val="4"/>
          <c:tx>
            <c:strRef>
              <c:f>Sheet1!$F$1</c:f>
              <c:strCache>
                <c:ptCount val="1"/>
                <c:pt idx="0">
                  <c:v>Real Estate</c:v>
                </c:pt>
              </c:strCache>
            </c:strRef>
          </c:tx>
          <c:spPr>
            <a:solidFill>
              <a:schemeClr val="accent5"/>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C-2A2E-456E-8BC6-3F43B6D752FF}"/>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accent6"/>
                    </a:solidFill>
                    <a:latin typeface="Calibri" panose="020F0502020204030204" pitchFamily="34" charset="0"/>
                    <a:ea typeface="+mn-ea"/>
                    <a:cs typeface="Calibri" panose="020F050202020403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Sheet1!$A$2:$A$4</c:f>
              <c:numCache>
                <c:formatCode>"'"00</c:formatCode>
                <c:ptCount val="3"/>
                <c:pt idx="0">
                  <c:v>95</c:v>
                </c:pt>
                <c:pt idx="1">
                  <c:v>5</c:v>
                </c:pt>
                <c:pt idx="2">
                  <c:v>15</c:v>
                </c:pt>
              </c:numCache>
            </c:numRef>
          </c:cat>
          <c:val>
            <c:numRef>
              <c:f>Sheet1!$F$2:$F$4</c:f>
              <c:numCache>
                <c:formatCode>#,##0%;\(#,##0%\);\-</c:formatCode>
                <c:ptCount val="3"/>
                <c:pt idx="0">
                  <c:v>0</c:v>
                </c:pt>
                <c:pt idx="1">
                  <c:v>0.05</c:v>
                </c:pt>
                <c:pt idx="2">
                  <c:v>0.13</c:v>
                </c:pt>
              </c:numCache>
            </c:numRef>
          </c:val>
          <c:extLst>
            <c:ext xmlns:c16="http://schemas.microsoft.com/office/drawing/2014/chart" uri="{C3380CC4-5D6E-409C-BE32-E72D297353CC}">
              <c16:uniqueId val="{00000009-2A2E-456E-8BC6-3F43B6D752FF}"/>
            </c:ext>
          </c:extLst>
        </c:ser>
        <c:ser>
          <c:idx val="5"/>
          <c:order val="5"/>
          <c:tx>
            <c:strRef>
              <c:f>Sheet1!$G$1</c:f>
              <c:strCache>
                <c:ptCount val="1"/>
                <c:pt idx="0">
                  <c:v>Private Equity</c:v>
                </c:pt>
              </c:strCache>
            </c:strRef>
          </c:tx>
          <c:spPr>
            <a:solidFill>
              <a:schemeClr val="accent6"/>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A-2A2E-456E-8BC6-3F43B6D752FF}"/>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Calibri" panose="020F0502020204030204" pitchFamily="34" charset="0"/>
                    <a:ea typeface="+mn-ea"/>
                    <a:cs typeface="Calibri" panose="020F050202020403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Sheet1!$A$2:$A$4</c:f>
              <c:numCache>
                <c:formatCode>"'"00</c:formatCode>
                <c:ptCount val="3"/>
                <c:pt idx="0">
                  <c:v>95</c:v>
                </c:pt>
                <c:pt idx="1">
                  <c:v>5</c:v>
                </c:pt>
                <c:pt idx="2">
                  <c:v>15</c:v>
                </c:pt>
              </c:numCache>
            </c:numRef>
          </c:cat>
          <c:val>
            <c:numRef>
              <c:f>Sheet1!$G$2:$G$4</c:f>
              <c:numCache>
                <c:formatCode>#,##0%;\(#,##0%\);\-</c:formatCode>
                <c:ptCount val="3"/>
                <c:pt idx="0">
                  <c:v>0</c:v>
                </c:pt>
                <c:pt idx="1">
                  <c:v>0.04</c:v>
                </c:pt>
                <c:pt idx="2">
                  <c:v>0.12</c:v>
                </c:pt>
              </c:numCache>
            </c:numRef>
          </c:val>
          <c:extLst>
            <c:ext xmlns:c16="http://schemas.microsoft.com/office/drawing/2014/chart" uri="{C3380CC4-5D6E-409C-BE32-E72D297353CC}">
              <c16:uniqueId val="{0000000B-2A2E-456E-8BC6-3F43B6D752FF}"/>
            </c:ext>
          </c:extLst>
        </c:ser>
        <c:dLbls>
          <c:showLegendKey val="0"/>
          <c:showVal val="0"/>
          <c:showCatName val="0"/>
          <c:showSerName val="0"/>
          <c:showPercent val="0"/>
          <c:showBubbleSize val="0"/>
        </c:dLbls>
        <c:gapWidth val="150"/>
        <c:overlap val="100"/>
        <c:axId val="1536461791"/>
        <c:axId val="1536457215"/>
      </c:barChart>
      <c:catAx>
        <c:axId val="1536461791"/>
        <c:scaling>
          <c:orientation val="minMax"/>
        </c:scaling>
        <c:delete val="0"/>
        <c:axPos val="b"/>
        <c:numFmt formatCode="&quot;'&quot;00"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crossAx val="1536457215"/>
        <c:crosses val="autoZero"/>
        <c:auto val="1"/>
        <c:lblAlgn val="ctr"/>
        <c:lblOffset val="0"/>
        <c:noMultiLvlLbl val="0"/>
      </c:catAx>
      <c:valAx>
        <c:axId val="1536457215"/>
        <c:scaling>
          <c:orientation val="minMax"/>
          <c:max val="1"/>
        </c:scaling>
        <c:delete val="1"/>
        <c:axPos val="l"/>
        <c:numFmt formatCode="0%" sourceLinked="1"/>
        <c:majorTickMark val="out"/>
        <c:minorTickMark val="none"/>
        <c:tickLblPos val="nextTo"/>
        <c:crossAx val="1536461791"/>
        <c:crosses val="autoZero"/>
        <c:crossBetween val="between"/>
      </c:valAx>
      <c:spPr>
        <a:noFill/>
        <a:ln>
          <a:noFill/>
        </a:ln>
        <a:effectLst/>
      </c:spPr>
    </c:plotArea>
    <c:legend>
      <c:legendPos val="b"/>
      <c:layout>
        <c:manualLayout>
          <c:xMode val="edge"/>
          <c:yMode val="edge"/>
          <c:x val="9.7243763811853373E-2"/>
          <c:y val="0.92950068290253052"/>
          <c:w val="0.80840599122443579"/>
          <c:h val="5.2556348288969393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2257260077103396E-2"/>
          <c:y val="0.13281653332156659"/>
          <c:w val="0.93548547984579322"/>
          <c:h val="0.73793937775783636"/>
        </c:manualLayout>
      </c:layout>
      <c:barChart>
        <c:barDir val="col"/>
        <c:grouping val="stacked"/>
        <c:varyColors val="0"/>
        <c:ser>
          <c:idx val="0"/>
          <c:order val="0"/>
          <c:tx>
            <c:strRef>
              <c:f>Sheet1!$B$1</c:f>
              <c:strCache>
                <c:ptCount val="1"/>
                <c:pt idx="0">
                  <c:v>Buyout</c:v>
                </c:pt>
              </c:strCache>
            </c:strRef>
          </c:tx>
          <c:spPr>
            <a:solidFill>
              <a:schemeClr val="accent1"/>
            </a:solidFill>
            <a:ln>
              <a:noFill/>
            </a:ln>
            <a:effectLst/>
          </c:spPr>
          <c:invertIfNegative val="0"/>
          <c:cat>
            <c:numRef>
              <c:f>Sheet1!$A$2:$A$23</c:f>
              <c:numCache>
                <c:formatCode>"'"00</c:formatCode>
                <c:ptCount val="22"/>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numCache>
            </c:numRef>
          </c:cat>
          <c:val>
            <c:numRef>
              <c:f>Sheet1!$B$2:$B$23</c:f>
              <c:numCache>
                <c:formatCode>#,##0.0;\(#,##0.0\);</c:formatCode>
                <c:ptCount val="22"/>
                <c:pt idx="0">
                  <c:v>3.9916666666666667</c:v>
                </c:pt>
                <c:pt idx="1">
                  <c:v>3.7416666666666667</c:v>
                </c:pt>
                <c:pt idx="2">
                  <c:v>3.7999999999999994</c:v>
                </c:pt>
                <c:pt idx="3">
                  <c:v>3.9250000000000003</c:v>
                </c:pt>
                <c:pt idx="4">
                  <c:v>4.3250000000000002</c:v>
                </c:pt>
                <c:pt idx="5">
                  <c:v>4.166666666666667</c:v>
                </c:pt>
                <c:pt idx="6">
                  <c:v>4.4666666666666668</c:v>
                </c:pt>
                <c:pt idx="7">
                  <c:v>4.8833333333333337</c:v>
                </c:pt>
                <c:pt idx="8">
                  <c:v>4.0750000000000002</c:v>
                </c:pt>
                <c:pt idx="9">
                  <c:v>3.85</c:v>
                </c:pt>
                <c:pt idx="10">
                  <c:v>4.0833333333333339</c:v>
                </c:pt>
                <c:pt idx="11">
                  <c:v>4.3250000000000002</c:v>
                </c:pt>
                <c:pt idx="12">
                  <c:v>4.5583333333333336</c:v>
                </c:pt>
                <c:pt idx="13">
                  <c:v>4.5948513425918902</c:v>
                </c:pt>
                <c:pt idx="14">
                  <c:v>5.0543178119074534</c:v>
                </c:pt>
                <c:pt idx="15">
                  <c:v>4.9838487043079001</c:v>
                </c:pt>
                <c:pt idx="16">
                  <c:v>5.0640882376960583</c:v>
                </c:pt>
                <c:pt idx="17">
                  <c:v>5.055458943305335</c:v>
                </c:pt>
                <c:pt idx="18">
                  <c:v>5.2412134796782288</c:v>
                </c:pt>
                <c:pt idx="19">
                  <c:v>5.2909778057808685</c:v>
                </c:pt>
                <c:pt idx="20">
                  <c:v>5.2080033766189846</c:v>
                </c:pt>
                <c:pt idx="21">
                  <c:v>5.2130355708091027</c:v>
                </c:pt>
              </c:numCache>
            </c:numRef>
          </c:val>
          <c:extLst>
            <c:ext xmlns:c16="http://schemas.microsoft.com/office/drawing/2014/chart" uri="{C3380CC4-5D6E-409C-BE32-E72D297353CC}">
              <c16:uniqueId val="{00000000-61CF-4CBC-8F59-917E8889C538}"/>
            </c:ext>
          </c:extLst>
        </c:ser>
        <c:ser>
          <c:idx val="1"/>
          <c:order val="1"/>
          <c:tx>
            <c:strRef>
              <c:f>Sheet1!$C$1</c:f>
              <c:strCache>
                <c:ptCount val="1"/>
                <c:pt idx="0">
                  <c:v>Growth and Venture</c:v>
                </c:pt>
              </c:strCache>
            </c:strRef>
          </c:tx>
          <c:spPr>
            <a:noFill/>
            <a:ln>
              <a:noFill/>
            </a:ln>
            <a:effectLst/>
          </c:spPr>
          <c:invertIfNegative val="0"/>
          <c:dLbls>
            <c:numFmt formatCode="0.0\x"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Sheet1!$A$2:$A$23</c:f>
              <c:numCache>
                <c:formatCode>"'"00</c:formatCode>
                <c:ptCount val="22"/>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numCache>
            </c:numRef>
          </c:cat>
          <c:val>
            <c:numRef>
              <c:f>Sheet1!$C$2:$C$23</c:f>
              <c:numCache>
                <c:formatCode>#,##0.0;\(#,##0.0\);</c:formatCode>
                <c:ptCount val="22"/>
                <c:pt idx="0">
                  <c:v>3.9916666666666667</c:v>
                </c:pt>
                <c:pt idx="1">
                  <c:v>3.7416666666666667</c:v>
                </c:pt>
                <c:pt idx="2">
                  <c:v>3.7999999999999994</c:v>
                </c:pt>
                <c:pt idx="3">
                  <c:v>3.9250000000000003</c:v>
                </c:pt>
                <c:pt idx="4">
                  <c:v>4.3250000000000002</c:v>
                </c:pt>
                <c:pt idx="5">
                  <c:v>4.166666666666667</c:v>
                </c:pt>
                <c:pt idx="6">
                  <c:v>4.4666666666666668</c:v>
                </c:pt>
                <c:pt idx="7">
                  <c:v>4.8833333333333337</c:v>
                </c:pt>
                <c:pt idx="8">
                  <c:v>4.0750000000000002</c:v>
                </c:pt>
                <c:pt idx="9">
                  <c:v>3.85</c:v>
                </c:pt>
                <c:pt idx="10">
                  <c:v>4.0833333333333339</c:v>
                </c:pt>
                <c:pt idx="11">
                  <c:v>4.3250000000000002</c:v>
                </c:pt>
                <c:pt idx="12">
                  <c:v>4.5583333333333336</c:v>
                </c:pt>
                <c:pt idx="13">
                  <c:v>4.5948513425918902</c:v>
                </c:pt>
                <c:pt idx="14">
                  <c:v>5.0543178119074534</c:v>
                </c:pt>
                <c:pt idx="15">
                  <c:v>4.9838487043079001</c:v>
                </c:pt>
                <c:pt idx="16">
                  <c:v>5.0640882376960583</c:v>
                </c:pt>
                <c:pt idx="17">
                  <c:v>5.055458943305335</c:v>
                </c:pt>
                <c:pt idx="18">
                  <c:v>5.2412134796782288</c:v>
                </c:pt>
                <c:pt idx="19">
                  <c:v>5.2909778057808685</c:v>
                </c:pt>
                <c:pt idx="20">
                  <c:v>5.2080033766189846</c:v>
                </c:pt>
                <c:pt idx="21">
                  <c:v>5.2130355708091027</c:v>
                </c:pt>
              </c:numCache>
            </c:numRef>
          </c:val>
          <c:extLst>
            <c:ext xmlns:c16="http://schemas.microsoft.com/office/drawing/2014/chart" uri="{C3380CC4-5D6E-409C-BE32-E72D297353CC}">
              <c16:uniqueId val="{00000001-61CF-4CBC-8F59-917E8889C538}"/>
            </c:ext>
          </c:extLst>
        </c:ser>
        <c:dLbls>
          <c:showLegendKey val="0"/>
          <c:showVal val="0"/>
          <c:showCatName val="0"/>
          <c:showSerName val="0"/>
          <c:showPercent val="0"/>
          <c:showBubbleSize val="0"/>
        </c:dLbls>
        <c:gapWidth val="150"/>
        <c:overlap val="100"/>
        <c:axId val="1536461791"/>
        <c:axId val="1536457215"/>
      </c:barChart>
      <c:catAx>
        <c:axId val="1536461791"/>
        <c:scaling>
          <c:orientation val="minMax"/>
        </c:scaling>
        <c:delete val="0"/>
        <c:axPos val="b"/>
        <c:numFmt formatCode="&quot;'&quot;00"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crossAx val="1536457215"/>
        <c:crosses val="autoZero"/>
        <c:auto val="1"/>
        <c:lblAlgn val="ctr"/>
        <c:lblOffset val="0"/>
        <c:noMultiLvlLbl val="0"/>
      </c:catAx>
      <c:valAx>
        <c:axId val="1536457215"/>
        <c:scaling>
          <c:orientation val="minMax"/>
          <c:max val="6"/>
          <c:min val="2"/>
        </c:scaling>
        <c:delete val="1"/>
        <c:axPos val="l"/>
        <c:numFmt formatCode="#,##0.0;\(#,##0.0\);" sourceLinked="1"/>
        <c:majorTickMark val="out"/>
        <c:minorTickMark val="none"/>
        <c:tickLblPos val="nextTo"/>
        <c:crossAx val="153646179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2257260077103396E-2"/>
          <c:y val="0.13281653332156659"/>
          <c:w val="0.93548547984579322"/>
          <c:h val="0.73647025693009005"/>
        </c:manualLayout>
      </c:layout>
      <c:barChart>
        <c:barDir val="col"/>
        <c:grouping val="percentStacked"/>
        <c:varyColors val="0"/>
        <c:ser>
          <c:idx val="0"/>
          <c:order val="0"/>
          <c:tx>
            <c:strRef>
              <c:f>Sheet1!$B$1</c:f>
              <c:strCache>
                <c:ptCount val="1"/>
                <c:pt idx="0">
                  <c:v>&lt;4.00x</c:v>
                </c:pt>
              </c:strCache>
            </c:strRef>
          </c:tx>
          <c:spPr>
            <a:solidFill>
              <a:schemeClr val="accent1"/>
            </a:solidFill>
            <a:ln>
              <a:noFill/>
            </a:ln>
            <a:effectLst/>
          </c:spPr>
          <c:invertIfNegative val="0"/>
          <c:cat>
            <c:numRef>
              <c:f>Sheet1!$A$2:$A$16</c:f>
              <c:numCache>
                <c:formatCode>"'"00</c:formatCode>
                <c:ptCount val="15"/>
                <c:pt idx="0">
                  <c:v>5</c:v>
                </c:pt>
                <c:pt idx="1">
                  <c:v>6</c:v>
                </c:pt>
                <c:pt idx="2">
                  <c:v>7</c:v>
                </c:pt>
                <c:pt idx="3">
                  <c:v>8</c:v>
                </c:pt>
                <c:pt idx="4">
                  <c:v>9</c:v>
                </c:pt>
                <c:pt idx="5">
                  <c:v>10</c:v>
                </c:pt>
                <c:pt idx="6">
                  <c:v>11</c:v>
                </c:pt>
                <c:pt idx="7">
                  <c:v>12</c:v>
                </c:pt>
                <c:pt idx="8">
                  <c:v>13</c:v>
                </c:pt>
                <c:pt idx="9">
                  <c:v>14</c:v>
                </c:pt>
                <c:pt idx="10">
                  <c:v>15</c:v>
                </c:pt>
                <c:pt idx="11">
                  <c:v>16</c:v>
                </c:pt>
                <c:pt idx="12">
                  <c:v>17</c:v>
                </c:pt>
                <c:pt idx="13">
                  <c:v>18</c:v>
                </c:pt>
                <c:pt idx="14">
                  <c:v>19</c:v>
                </c:pt>
              </c:numCache>
            </c:numRef>
          </c:cat>
          <c:val>
            <c:numRef>
              <c:f>Sheet1!$B$2:$B$16</c:f>
              <c:numCache>
                <c:formatCode>#,##0%;\(#,##0%\);\-</c:formatCode>
                <c:ptCount val="15"/>
                <c:pt idx="0">
                  <c:v>0.41799999999999998</c:v>
                </c:pt>
                <c:pt idx="1">
                  <c:v>0.36399999999999999</c:v>
                </c:pt>
                <c:pt idx="2">
                  <c:v>0.312</c:v>
                </c:pt>
                <c:pt idx="3">
                  <c:v>0.63100000000000001</c:v>
                </c:pt>
                <c:pt idx="4">
                  <c:v>0.53100000000000003</c:v>
                </c:pt>
                <c:pt idx="5">
                  <c:v>0.53700000000000003</c:v>
                </c:pt>
                <c:pt idx="6">
                  <c:v>0.438</c:v>
                </c:pt>
                <c:pt idx="7">
                  <c:v>0.35899999999999999</c:v>
                </c:pt>
                <c:pt idx="8">
                  <c:v>0.315</c:v>
                </c:pt>
                <c:pt idx="9">
                  <c:v>0.28699999999999998</c:v>
                </c:pt>
                <c:pt idx="10">
                  <c:v>0.30299999999999999</c:v>
                </c:pt>
                <c:pt idx="11">
                  <c:v>0.219</c:v>
                </c:pt>
                <c:pt idx="12">
                  <c:v>0.16</c:v>
                </c:pt>
                <c:pt idx="13">
                  <c:v>0.06</c:v>
                </c:pt>
                <c:pt idx="14">
                  <c:v>0.04</c:v>
                </c:pt>
              </c:numCache>
            </c:numRef>
          </c:val>
          <c:extLst>
            <c:ext xmlns:c16="http://schemas.microsoft.com/office/drawing/2014/chart" uri="{C3380CC4-5D6E-409C-BE32-E72D297353CC}">
              <c16:uniqueId val="{00000000-F708-4C1B-9A26-24DC65CC2698}"/>
            </c:ext>
          </c:extLst>
        </c:ser>
        <c:ser>
          <c:idx val="1"/>
          <c:order val="1"/>
          <c:tx>
            <c:strRef>
              <c:f>Sheet1!$C$1</c:f>
              <c:strCache>
                <c:ptCount val="1"/>
                <c:pt idx="0">
                  <c:v>4.00x-4.99x </c:v>
                </c:pt>
              </c:strCache>
            </c:strRef>
          </c:tx>
          <c:spPr>
            <a:solidFill>
              <a:schemeClr val="accent2"/>
            </a:solidFill>
            <a:ln>
              <a:noFill/>
            </a:ln>
            <a:effectLst/>
          </c:spPr>
          <c:invertIfNegative val="0"/>
          <c:cat>
            <c:numRef>
              <c:f>Sheet1!$A$2:$A$16</c:f>
              <c:numCache>
                <c:formatCode>"'"00</c:formatCode>
                <c:ptCount val="15"/>
                <c:pt idx="0">
                  <c:v>5</c:v>
                </c:pt>
                <c:pt idx="1">
                  <c:v>6</c:v>
                </c:pt>
                <c:pt idx="2">
                  <c:v>7</c:v>
                </c:pt>
                <c:pt idx="3">
                  <c:v>8</c:v>
                </c:pt>
                <c:pt idx="4">
                  <c:v>9</c:v>
                </c:pt>
                <c:pt idx="5">
                  <c:v>10</c:v>
                </c:pt>
                <c:pt idx="6">
                  <c:v>11</c:v>
                </c:pt>
                <c:pt idx="7">
                  <c:v>12</c:v>
                </c:pt>
                <c:pt idx="8">
                  <c:v>13</c:v>
                </c:pt>
                <c:pt idx="9">
                  <c:v>14</c:v>
                </c:pt>
                <c:pt idx="10">
                  <c:v>15</c:v>
                </c:pt>
                <c:pt idx="11">
                  <c:v>16</c:v>
                </c:pt>
                <c:pt idx="12">
                  <c:v>17</c:v>
                </c:pt>
                <c:pt idx="13">
                  <c:v>18</c:v>
                </c:pt>
                <c:pt idx="14">
                  <c:v>19</c:v>
                </c:pt>
              </c:numCache>
            </c:numRef>
          </c:cat>
          <c:val>
            <c:numRef>
              <c:f>Sheet1!$C$2:$C$16</c:f>
              <c:numCache>
                <c:formatCode>#,##0%;\(#,##0%\);\-</c:formatCode>
                <c:ptCount val="15"/>
                <c:pt idx="0">
                  <c:v>0.251</c:v>
                </c:pt>
                <c:pt idx="1">
                  <c:v>0.26300000000000001</c:v>
                </c:pt>
                <c:pt idx="2">
                  <c:v>0.23699999999999999</c:v>
                </c:pt>
                <c:pt idx="3">
                  <c:v>0.14199999999999999</c:v>
                </c:pt>
                <c:pt idx="4">
                  <c:v>0.17699999999999999</c:v>
                </c:pt>
                <c:pt idx="5">
                  <c:v>0.22600000000000001</c:v>
                </c:pt>
                <c:pt idx="6">
                  <c:v>0.22600000000000001</c:v>
                </c:pt>
                <c:pt idx="7">
                  <c:v>0.26600000000000001</c:v>
                </c:pt>
                <c:pt idx="8">
                  <c:v>0.28999999999999998</c:v>
                </c:pt>
                <c:pt idx="9">
                  <c:v>0.22600000000000001</c:v>
                </c:pt>
                <c:pt idx="10">
                  <c:v>0.249</c:v>
                </c:pt>
                <c:pt idx="11">
                  <c:v>0.32600000000000001</c:v>
                </c:pt>
                <c:pt idx="12">
                  <c:v>0.22</c:v>
                </c:pt>
                <c:pt idx="13">
                  <c:v>0.16</c:v>
                </c:pt>
                <c:pt idx="14">
                  <c:v>0.12</c:v>
                </c:pt>
              </c:numCache>
            </c:numRef>
          </c:val>
          <c:extLst>
            <c:ext xmlns:c16="http://schemas.microsoft.com/office/drawing/2014/chart" uri="{C3380CC4-5D6E-409C-BE32-E72D297353CC}">
              <c16:uniqueId val="{00000001-F708-4C1B-9A26-24DC65CC2698}"/>
            </c:ext>
          </c:extLst>
        </c:ser>
        <c:ser>
          <c:idx val="2"/>
          <c:order val="2"/>
          <c:tx>
            <c:strRef>
              <c:f>Sheet1!$D$1</c:f>
              <c:strCache>
                <c:ptCount val="1"/>
                <c:pt idx="0">
                  <c:v>5.00x-5.99x </c:v>
                </c:pt>
              </c:strCache>
            </c:strRef>
          </c:tx>
          <c:spPr>
            <a:solidFill>
              <a:schemeClr val="accent3"/>
            </a:solidFill>
            <a:ln>
              <a:noFill/>
            </a:ln>
            <a:effectLst/>
          </c:spPr>
          <c:invertIfNegative val="0"/>
          <c:cat>
            <c:numRef>
              <c:f>Sheet1!$A$2:$A$16</c:f>
              <c:numCache>
                <c:formatCode>"'"00</c:formatCode>
                <c:ptCount val="15"/>
                <c:pt idx="0">
                  <c:v>5</c:v>
                </c:pt>
                <c:pt idx="1">
                  <c:v>6</c:v>
                </c:pt>
                <c:pt idx="2">
                  <c:v>7</c:v>
                </c:pt>
                <c:pt idx="3">
                  <c:v>8</c:v>
                </c:pt>
                <c:pt idx="4">
                  <c:v>9</c:v>
                </c:pt>
                <c:pt idx="5">
                  <c:v>10</c:v>
                </c:pt>
                <c:pt idx="6">
                  <c:v>11</c:v>
                </c:pt>
                <c:pt idx="7">
                  <c:v>12</c:v>
                </c:pt>
                <c:pt idx="8">
                  <c:v>13</c:v>
                </c:pt>
                <c:pt idx="9">
                  <c:v>14</c:v>
                </c:pt>
                <c:pt idx="10">
                  <c:v>15</c:v>
                </c:pt>
                <c:pt idx="11">
                  <c:v>16</c:v>
                </c:pt>
                <c:pt idx="12">
                  <c:v>17</c:v>
                </c:pt>
                <c:pt idx="13">
                  <c:v>18</c:v>
                </c:pt>
                <c:pt idx="14">
                  <c:v>19</c:v>
                </c:pt>
              </c:numCache>
            </c:numRef>
          </c:cat>
          <c:val>
            <c:numRef>
              <c:f>Sheet1!$D$2:$D$16</c:f>
              <c:numCache>
                <c:formatCode>#,##0%;\(#,##0%\);\-</c:formatCode>
                <c:ptCount val="15"/>
                <c:pt idx="0">
                  <c:v>0.251</c:v>
                </c:pt>
                <c:pt idx="1">
                  <c:v>0.21099999999999999</c:v>
                </c:pt>
                <c:pt idx="2">
                  <c:v>0.17499999999999999</c:v>
                </c:pt>
                <c:pt idx="3">
                  <c:v>0.121</c:v>
                </c:pt>
                <c:pt idx="4">
                  <c:v>0.115</c:v>
                </c:pt>
                <c:pt idx="5">
                  <c:v>0.17899999999999999</c:v>
                </c:pt>
                <c:pt idx="6">
                  <c:v>0.192</c:v>
                </c:pt>
                <c:pt idx="7">
                  <c:v>0.218</c:v>
                </c:pt>
                <c:pt idx="8">
                  <c:v>0.23100000000000001</c:v>
                </c:pt>
                <c:pt idx="9">
                  <c:v>0.215</c:v>
                </c:pt>
                <c:pt idx="10">
                  <c:v>0.26200000000000001</c:v>
                </c:pt>
                <c:pt idx="11">
                  <c:v>0.24399999999999999</c:v>
                </c:pt>
                <c:pt idx="12">
                  <c:v>0.24</c:v>
                </c:pt>
                <c:pt idx="13">
                  <c:v>0.17</c:v>
                </c:pt>
                <c:pt idx="14">
                  <c:v>0.18</c:v>
                </c:pt>
              </c:numCache>
            </c:numRef>
          </c:val>
          <c:extLst>
            <c:ext xmlns:c16="http://schemas.microsoft.com/office/drawing/2014/chart" uri="{C3380CC4-5D6E-409C-BE32-E72D297353CC}">
              <c16:uniqueId val="{00000002-F708-4C1B-9A26-24DC65CC2698}"/>
            </c:ext>
          </c:extLst>
        </c:ser>
        <c:ser>
          <c:idx val="3"/>
          <c:order val="3"/>
          <c:tx>
            <c:strRef>
              <c:f>Sheet1!$E$1</c:f>
              <c:strCache>
                <c:ptCount val="1"/>
                <c:pt idx="0">
                  <c:v>6.00x-6.99x</c:v>
                </c:pt>
              </c:strCache>
            </c:strRef>
          </c:tx>
          <c:spPr>
            <a:solidFill>
              <a:schemeClr val="accent4"/>
            </a:solidFill>
            <a:ln>
              <a:noFill/>
            </a:ln>
            <a:effectLst/>
          </c:spPr>
          <c:invertIfNegative val="0"/>
          <c:cat>
            <c:numRef>
              <c:f>Sheet1!$A$2:$A$16</c:f>
              <c:numCache>
                <c:formatCode>"'"00</c:formatCode>
                <c:ptCount val="15"/>
                <c:pt idx="0">
                  <c:v>5</c:v>
                </c:pt>
                <c:pt idx="1">
                  <c:v>6</c:v>
                </c:pt>
                <c:pt idx="2">
                  <c:v>7</c:v>
                </c:pt>
                <c:pt idx="3">
                  <c:v>8</c:v>
                </c:pt>
                <c:pt idx="4">
                  <c:v>9</c:v>
                </c:pt>
                <c:pt idx="5">
                  <c:v>10</c:v>
                </c:pt>
                <c:pt idx="6">
                  <c:v>11</c:v>
                </c:pt>
                <c:pt idx="7">
                  <c:v>12</c:v>
                </c:pt>
                <c:pt idx="8">
                  <c:v>13</c:v>
                </c:pt>
                <c:pt idx="9">
                  <c:v>14</c:v>
                </c:pt>
                <c:pt idx="10">
                  <c:v>15</c:v>
                </c:pt>
                <c:pt idx="11">
                  <c:v>16</c:v>
                </c:pt>
                <c:pt idx="12">
                  <c:v>17</c:v>
                </c:pt>
                <c:pt idx="13">
                  <c:v>18</c:v>
                </c:pt>
                <c:pt idx="14">
                  <c:v>19</c:v>
                </c:pt>
              </c:numCache>
            </c:numRef>
          </c:cat>
          <c:val>
            <c:numRef>
              <c:f>Sheet1!$E$2:$E$16</c:f>
              <c:numCache>
                <c:formatCode>#,##0%;\(#,##0%\);\-</c:formatCode>
                <c:ptCount val="15"/>
                <c:pt idx="0">
                  <c:v>6.8000000000000005E-2</c:v>
                </c:pt>
                <c:pt idx="1">
                  <c:v>0.13</c:v>
                </c:pt>
                <c:pt idx="2">
                  <c:v>0.16</c:v>
                </c:pt>
                <c:pt idx="3">
                  <c:v>0.05</c:v>
                </c:pt>
                <c:pt idx="4">
                  <c:v>5.1999999999999998E-2</c:v>
                </c:pt>
                <c:pt idx="5">
                  <c:v>5.3999999999999999E-2</c:v>
                </c:pt>
                <c:pt idx="6">
                  <c:v>0.104</c:v>
                </c:pt>
                <c:pt idx="7">
                  <c:v>0.13400000000000001</c:v>
                </c:pt>
                <c:pt idx="8">
                  <c:v>0.123</c:v>
                </c:pt>
                <c:pt idx="9">
                  <c:v>0.19900000000000001</c:v>
                </c:pt>
                <c:pt idx="10">
                  <c:v>0.16500000000000001</c:v>
                </c:pt>
                <c:pt idx="11">
                  <c:v>0.17599999999999999</c:v>
                </c:pt>
                <c:pt idx="12">
                  <c:v>0.24</c:v>
                </c:pt>
                <c:pt idx="13">
                  <c:v>0.22</c:v>
                </c:pt>
                <c:pt idx="14">
                  <c:v>0.2</c:v>
                </c:pt>
              </c:numCache>
            </c:numRef>
          </c:val>
          <c:extLst>
            <c:ext xmlns:c16="http://schemas.microsoft.com/office/drawing/2014/chart" uri="{C3380CC4-5D6E-409C-BE32-E72D297353CC}">
              <c16:uniqueId val="{00000003-F708-4C1B-9A26-24DC65CC2698}"/>
            </c:ext>
          </c:extLst>
        </c:ser>
        <c:ser>
          <c:idx val="4"/>
          <c:order val="4"/>
          <c:tx>
            <c:strRef>
              <c:f>Sheet1!$F$1</c:f>
              <c:strCache>
                <c:ptCount val="1"/>
                <c:pt idx="0">
                  <c:v>&gt;7.00x</c:v>
                </c:pt>
              </c:strCache>
            </c:strRef>
          </c:tx>
          <c:spPr>
            <a:solidFill>
              <a:srgbClr val="FF0000"/>
            </a:solidFill>
            <a:ln>
              <a:noFill/>
            </a:ln>
            <a:effectLst/>
          </c:spPr>
          <c:invertIfNegative val="0"/>
          <c:cat>
            <c:numRef>
              <c:f>Sheet1!$A$2:$A$16</c:f>
              <c:numCache>
                <c:formatCode>"'"00</c:formatCode>
                <c:ptCount val="15"/>
                <c:pt idx="0">
                  <c:v>5</c:v>
                </c:pt>
                <c:pt idx="1">
                  <c:v>6</c:v>
                </c:pt>
                <c:pt idx="2">
                  <c:v>7</c:v>
                </c:pt>
                <c:pt idx="3">
                  <c:v>8</c:v>
                </c:pt>
                <c:pt idx="4">
                  <c:v>9</c:v>
                </c:pt>
                <c:pt idx="5">
                  <c:v>10</c:v>
                </c:pt>
                <c:pt idx="6">
                  <c:v>11</c:v>
                </c:pt>
                <c:pt idx="7">
                  <c:v>12</c:v>
                </c:pt>
                <c:pt idx="8">
                  <c:v>13</c:v>
                </c:pt>
                <c:pt idx="9">
                  <c:v>14</c:v>
                </c:pt>
                <c:pt idx="10">
                  <c:v>15</c:v>
                </c:pt>
                <c:pt idx="11">
                  <c:v>16</c:v>
                </c:pt>
                <c:pt idx="12">
                  <c:v>17</c:v>
                </c:pt>
                <c:pt idx="13">
                  <c:v>18</c:v>
                </c:pt>
                <c:pt idx="14">
                  <c:v>19</c:v>
                </c:pt>
              </c:numCache>
            </c:numRef>
          </c:cat>
          <c:val>
            <c:numRef>
              <c:f>Sheet1!$F$2:$F$16</c:f>
              <c:numCache>
                <c:formatCode>#,##0%;\(#,##0%\);\-</c:formatCode>
                <c:ptCount val="15"/>
                <c:pt idx="0">
                  <c:v>1.2E-2</c:v>
                </c:pt>
                <c:pt idx="1">
                  <c:v>3.3000000000000002E-2</c:v>
                </c:pt>
                <c:pt idx="2">
                  <c:v>0.11700000000000001</c:v>
                </c:pt>
                <c:pt idx="3">
                  <c:v>5.7000000000000002E-2</c:v>
                </c:pt>
                <c:pt idx="4">
                  <c:v>0.125</c:v>
                </c:pt>
                <c:pt idx="5">
                  <c:v>4.0000000000000001E-3</c:v>
                </c:pt>
                <c:pt idx="6">
                  <c:v>0.04</c:v>
                </c:pt>
                <c:pt idx="7">
                  <c:v>2.4E-2</c:v>
                </c:pt>
                <c:pt idx="8">
                  <c:v>4.1000000000000002E-2</c:v>
                </c:pt>
                <c:pt idx="9">
                  <c:v>7.2999999999999995E-2</c:v>
                </c:pt>
                <c:pt idx="10">
                  <c:v>2.1999999999999999E-2</c:v>
                </c:pt>
                <c:pt idx="11">
                  <c:v>3.4000000000000002E-2</c:v>
                </c:pt>
                <c:pt idx="12">
                  <c:v>0.14000000000000001</c:v>
                </c:pt>
                <c:pt idx="13">
                  <c:v>0.39</c:v>
                </c:pt>
                <c:pt idx="14">
                  <c:v>0.46</c:v>
                </c:pt>
              </c:numCache>
            </c:numRef>
          </c:val>
          <c:extLst>
            <c:ext xmlns:c16="http://schemas.microsoft.com/office/drawing/2014/chart" uri="{C3380CC4-5D6E-409C-BE32-E72D297353CC}">
              <c16:uniqueId val="{00000004-F708-4C1B-9A26-24DC65CC2698}"/>
            </c:ext>
          </c:extLst>
        </c:ser>
        <c:dLbls>
          <c:showLegendKey val="0"/>
          <c:showVal val="0"/>
          <c:showCatName val="0"/>
          <c:showSerName val="0"/>
          <c:showPercent val="0"/>
          <c:showBubbleSize val="0"/>
        </c:dLbls>
        <c:gapWidth val="150"/>
        <c:overlap val="100"/>
        <c:axId val="1536461791"/>
        <c:axId val="1536457215"/>
      </c:barChart>
      <c:catAx>
        <c:axId val="1536461791"/>
        <c:scaling>
          <c:orientation val="minMax"/>
        </c:scaling>
        <c:delete val="0"/>
        <c:axPos val="b"/>
        <c:numFmt formatCode="&quot;'&quot;00"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crossAx val="1536457215"/>
        <c:crosses val="autoZero"/>
        <c:auto val="1"/>
        <c:lblAlgn val="ctr"/>
        <c:lblOffset val="0"/>
        <c:noMultiLvlLbl val="0"/>
      </c:catAx>
      <c:valAx>
        <c:axId val="1536457215"/>
        <c:scaling>
          <c:orientation val="minMax"/>
          <c:max val="1"/>
        </c:scaling>
        <c:delete val="1"/>
        <c:axPos val="l"/>
        <c:numFmt formatCode="0%" sourceLinked="1"/>
        <c:majorTickMark val="out"/>
        <c:minorTickMark val="none"/>
        <c:tickLblPos val="nextTo"/>
        <c:crossAx val="1536461791"/>
        <c:crosses val="autoZero"/>
        <c:crossBetween val="between"/>
      </c:valAx>
      <c:spPr>
        <a:noFill/>
        <a:ln>
          <a:noFill/>
        </a:ln>
        <a:effectLst/>
      </c:spPr>
    </c:plotArea>
    <c:legend>
      <c:legendPos val="b"/>
      <c:layout>
        <c:manualLayout>
          <c:xMode val="edge"/>
          <c:yMode val="edge"/>
          <c:x val="0.16106694205603594"/>
          <c:y val="0.92296935611565423"/>
          <c:w val="0.67786584248469528"/>
          <c:h val="6.9506577238888714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2257260077103396E-2"/>
          <c:y val="0.13281653332156659"/>
          <c:w val="0.93548547984579322"/>
          <c:h val="0.78947021113521665"/>
        </c:manualLayout>
      </c:layout>
      <c:barChart>
        <c:barDir val="col"/>
        <c:grouping val="stacked"/>
        <c:varyColors val="0"/>
        <c:ser>
          <c:idx val="0"/>
          <c:order val="0"/>
          <c:tx>
            <c:strRef>
              <c:f>Sheet1!$B$1</c:f>
              <c:strCache>
                <c:ptCount val="1"/>
                <c:pt idx="0">
                  <c:v>Buyout</c:v>
                </c:pt>
              </c:strCache>
            </c:strRef>
          </c:tx>
          <c:spPr>
            <a:solidFill>
              <a:schemeClr val="accent1"/>
            </a:solidFill>
            <a:ln>
              <a:noFill/>
            </a:ln>
            <a:effectLst/>
          </c:spPr>
          <c:invertIfNegative val="0"/>
          <c:cat>
            <c:numRef>
              <c:f>Sheet1!$A$2:$A$24</c:f>
              <c:numCache>
                <c:formatCode>"'"00</c:formatCode>
                <c:ptCount val="23"/>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numCache>
            </c:numRef>
          </c:cat>
          <c:val>
            <c:numRef>
              <c:f>Sheet1!$B$2:$B$24</c:f>
              <c:numCache>
                <c:formatCode>#,##0.0%;\(#,##0.0%\);</c:formatCode>
                <c:ptCount val="23"/>
                <c:pt idx="0">
                  <c:v>6.0000000000000001E-3</c:v>
                </c:pt>
                <c:pt idx="1">
                  <c:v>1E-3</c:v>
                </c:pt>
                <c:pt idx="2">
                  <c:v>0</c:v>
                </c:pt>
                <c:pt idx="3">
                  <c:v>5.0000000000000001E-3</c:v>
                </c:pt>
                <c:pt idx="4">
                  <c:v>0</c:v>
                </c:pt>
                <c:pt idx="5">
                  <c:v>1.2999999999999999E-2</c:v>
                </c:pt>
                <c:pt idx="6">
                  <c:v>7.3999999999999996E-2</c:v>
                </c:pt>
                <c:pt idx="7">
                  <c:v>0.255</c:v>
                </c:pt>
                <c:pt idx="8">
                  <c:v>3.5000000000000003E-2</c:v>
                </c:pt>
                <c:pt idx="9">
                  <c:v>8.7999999999999995E-2</c:v>
                </c:pt>
                <c:pt idx="10">
                  <c:v>4.7E-2</c:v>
                </c:pt>
                <c:pt idx="11">
                  <c:v>0.24299999999999999</c:v>
                </c:pt>
                <c:pt idx="12">
                  <c:v>0.33400000000000002</c:v>
                </c:pt>
                <c:pt idx="13">
                  <c:v>0.505</c:v>
                </c:pt>
                <c:pt idx="14">
                  <c:v>0.66300000000000003</c:v>
                </c:pt>
                <c:pt idx="15">
                  <c:v>0.71799999999999997</c:v>
                </c:pt>
                <c:pt idx="16">
                  <c:v>0.74399999999999999</c:v>
                </c:pt>
                <c:pt idx="17">
                  <c:v>0.78600000000000003</c:v>
                </c:pt>
                <c:pt idx="18">
                  <c:v>0.87</c:v>
                </c:pt>
                <c:pt idx="19">
                  <c:v>0.81499999999999995</c:v>
                </c:pt>
                <c:pt idx="20">
                  <c:v>0.89300000000000002</c:v>
                </c:pt>
                <c:pt idx="21">
                  <c:v>0.93100000000000005</c:v>
                </c:pt>
                <c:pt idx="22">
                  <c:v>0.85399999999999998</c:v>
                </c:pt>
              </c:numCache>
            </c:numRef>
          </c:val>
          <c:extLst>
            <c:ext xmlns:c16="http://schemas.microsoft.com/office/drawing/2014/chart" uri="{C3380CC4-5D6E-409C-BE32-E72D297353CC}">
              <c16:uniqueId val="{00000000-0EE6-4CA6-B8B9-922DD5FE5DF8}"/>
            </c:ext>
          </c:extLst>
        </c:ser>
        <c:ser>
          <c:idx val="1"/>
          <c:order val="1"/>
          <c:tx>
            <c:strRef>
              <c:f>Sheet1!$C$1</c:f>
              <c:strCache>
                <c:ptCount val="1"/>
                <c:pt idx="0">
                  <c:v>Label</c:v>
                </c:pt>
              </c:strCache>
            </c:strRef>
          </c:tx>
          <c:spPr>
            <a:noFill/>
            <a:ln>
              <a:noFill/>
            </a:ln>
            <a:effectLst/>
          </c:spPr>
          <c:invertIfNegative val="0"/>
          <c:dLbls>
            <c:numFmt formatCode="0.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Sheet1!$A$2:$A$24</c:f>
              <c:numCache>
                <c:formatCode>"'"00</c:formatCode>
                <c:ptCount val="23"/>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numCache>
            </c:numRef>
          </c:cat>
          <c:val>
            <c:numRef>
              <c:f>Sheet1!$C$2:$C$24</c:f>
              <c:numCache>
                <c:formatCode>#,##0.0%;\(#,##0.0%\);</c:formatCode>
                <c:ptCount val="23"/>
                <c:pt idx="0">
                  <c:v>6.0000000000000001E-3</c:v>
                </c:pt>
                <c:pt idx="1">
                  <c:v>1E-3</c:v>
                </c:pt>
                <c:pt idx="2">
                  <c:v>0</c:v>
                </c:pt>
                <c:pt idx="3">
                  <c:v>5.0000000000000001E-3</c:v>
                </c:pt>
                <c:pt idx="4">
                  <c:v>0</c:v>
                </c:pt>
                <c:pt idx="5">
                  <c:v>1.2999999999999999E-2</c:v>
                </c:pt>
                <c:pt idx="6">
                  <c:v>7.3999999999999996E-2</c:v>
                </c:pt>
                <c:pt idx="7">
                  <c:v>0.255</c:v>
                </c:pt>
                <c:pt idx="8">
                  <c:v>3.5000000000000003E-2</c:v>
                </c:pt>
                <c:pt idx="9">
                  <c:v>8.7999999999999995E-2</c:v>
                </c:pt>
                <c:pt idx="10">
                  <c:v>4.7E-2</c:v>
                </c:pt>
                <c:pt idx="11">
                  <c:v>0.24299999999999999</c:v>
                </c:pt>
                <c:pt idx="12">
                  <c:v>0.33400000000000002</c:v>
                </c:pt>
                <c:pt idx="13">
                  <c:v>0.505</c:v>
                </c:pt>
                <c:pt idx="14">
                  <c:v>0.66300000000000003</c:v>
                </c:pt>
                <c:pt idx="15">
                  <c:v>0.71799999999999997</c:v>
                </c:pt>
                <c:pt idx="16">
                  <c:v>0.74399999999999999</c:v>
                </c:pt>
                <c:pt idx="17">
                  <c:v>0.78600000000000003</c:v>
                </c:pt>
                <c:pt idx="18">
                  <c:v>0.87</c:v>
                </c:pt>
                <c:pt idx="19">
                  <c:v>0.81499999999999995</c:v>
                </c:pt>
                <c:pt idx="20">
                  <c:v>0.89300000000000002</c:v>
                </c:pt>
                <c:pt idx="21">
                  <c:v>0.93100000000000005</c:v>
                </c:pt>
                <c:pt idx="22">
                  <c:v>0.85399999999999998</c:v>
                </c:pt>
              </c:numCache>
            </c:numRef>
          </c:val>
          <c:extLst>
            <c:ext xmlns:c16="http://schemas.microsoft.com/office/drawing/2014/chart" uri="{C3380CC4-5D6E-409C-BE32-E72D297353CC}">
              <c16:uniqueId val="{00000001-0EE6-4CA6-B8B9-922DD5FE5DF8}"/>
            </c:ext>
          </c:extLst>
        </c:ser>
        <c:dLbls>
          <c:showLegendKey val="0"/>
          <c:showVal val="0"/>
          <c:showCatName val="0"/>
          <c:showSerName val="0"/>
          <c:showPercent val="0"/>
          <c:showBubbleSize val="0"/>
        </c:dLbls>
        <c:gapWidth val="150"/>
        <c:overlap val="100"/>
        <c:axId val="1536461791"/>
        <c:axId val="1536457215"/>
      </c:barChart>
      <c:catAx>
        <c:axId val="1536461791"/>
        <c:scaling>
          <c:orientation val="minMax"/>
        </c:scaling>
        <c:delete val="0"/>
        <c:axPos val="b"/>
        <c:numFmt formatCode="&quot;'&quot;00"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crossAx val="1536457215"/>
        <c:crosses val="autoZero"/>
        <c:auto val="1"/>
        <c:lblAlgn val="ctr"/>
        <c:lblOffset val="0"/>
        <c:noMultiLvlLbl val="0"/>
      </c:catAx>
      <c:valAx>
        <c:axId val="1536457215"/>
        <c:scaling>
          <c:orientation val="minMax"/>
          <c:max val="1"/>
          <c:min val="0"/>
        </c:scaling>
        <c:delete val="1"/>
        <c:axPos val="l"/>
        <c:numFmt formatCode="#,##0.0%;\(#,##0.0%\);" sourceLinked="1"/>
        <c:majorTickMark val="out"/>
        <c:minorTickMark val="none"/>
        <c:tickLblPos val="nextTo"/>
        <c:crossAx val="153646179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0.66053</cdr:x>
      <cdr:y>0.78335</cdr:y>
    </cdr:from>
    <cdr:to>
      <cdr:x>0.69973</cdr:x>
      <cdr:y>0.85535</cdr:y>
    </cdr:to>
    <cdr:cxnSp macro="">
      <cdr:nvCxnSpPr>
        <cdr:cNvPr id="3" name="Straight Arrow Connector 2">
          <a:extLst xmlns:a="http://schemas.openxmlformats.org/drawingml/2006/main">
            <a:ext uri="{FF2B5EF4-FFF2-40B4-BE49-F238E27FC236}">
              <a16:creationId xmlns:a16="http://schemas.microsoft.com/office/drawing/2014/main" id="{D538B7DC-524D-12A5-7E11-A626FAB75C51}"/>
            </a:ext>
          </a:extLst>
        </cdr:cNvPr>
        <cdr:cNvCxnSpPr/>
      </cdr:nvCxnSpPr>
      <cdr:spPr>
        <a:xfrm xmlns:a="http://schemas.openxmlformats.org/drawingml/2006/main" flipH="1">
          <a:off x="7372040" y="4018174"/>
          <a:ext cx="437505" cy="369322"/>
        </a:xfrm>
        <a:prstGeom xmlns:a="http://schemas.openxmlformats.org/drawingml/2006/main" prst="straightConnector1">
          <a:avLst/>
        </a:prstGeom>
        <a:ln xmlns:a="http://schemas.openxmlformats.org/drawingml/2006/main">
          <a:solidFill>
            <a:srgbClr val="1693D3"/>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86" tIns="46243" rIns="92486" bIns="46243" rtlCol="0"/>
          <a:lstStyle>
            <a:lvl1pPr algn="l">
              <a:defRPr sz="1200"/>
            </a:lvl1pPr>
          </a:lstStyle>
          <a:p>
            <a:endParaRPr lang="en-US"/>
          </a:p>
        </p:txBody>
      </p:sp>
      <p:sp>
        <p:nvSpPr>
          <p:cNvPr id="3" name="Date Placeholder 2"/>
          <p:cNvSpPr>
            <a:spLocks noGrp="1"/>
          </p:cNvSpPr>
          <p:nvPr>
            <p:ph type="dt" idx="1"/>
          </p:nvPr>
        </p:nvSpPr>
        <p:spPr>
          <a:xfrm>
            <a:off x="3936769" y="0"/>
            <a:ext cx="3011699" cy="461804"/>
          </a:xfrm>
          <a:prstGeom prst="rect">
            <a:avLst/>
          </a:prstGeom>
        </p:spPr>
        <p:txBody>
          <a:bodyPr vert="horz" lIns="92486" tIns="46243" rIns="92486" bIns="46243" rtlCol="0"/>
          <a:lstStyle>
            <a:lvl1pPr algn="r">
              <a:defRPr sz="1200"/>
            </a:lvl1pPr>
          </a:lstStyle>
          <a:p>
            <a:fld id="{9D3223F7-EC29-4182-9F1D-DB9854A53562}" type="datetimeFigureOut">
              <a:rPr lang="en-US" smtClean="0"/>
              <a:t>10/16/2023</a:t>
            </a:fld>
            <a:endParaRPr lang="en-US"/>
          </a:p>
        </p:txBody>
      </p:sp>
      <p:sp>
        <p:nvSpPr>
          <p:cNvPr id="4" name="Slide Image Placeholder 3"/>
          <p:cNvSpPr>
            <a:spLocks noGrp="1" noRot="1" noChangeAspect="1"/>
          </p:cNvSpPr>
          <p:nvPr>
            <p:ph type="sldImg" idx="2"/>
          </p:nvPr>
        </p:nvSpPr>
        <p:spPr>
          <a:xfrm>
            <a:off x="396875" y="692150"/>
            <a:ext cx="6156325" cy="3463925"/>
          </a:xfrm>
          <a:prstGeom prst="rect">
            <a:avLst/>
          </a:prstGeom>
          <a:noFill/>
          <a:ln w="12700">
            <a:solidFill>
              <a:prstClr val="black"/>
            </a:solidFill>
          </a:ln>
        </p:spPr>
        <p:txBody>
          <a:bodyPr vert="horz" lIns="92486" tIns="46243" rIns="92486" bIns="46243"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86" tIns="46243" rIns="92486" bIns="4624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8"/>
            <a:ext cx="3011699" cy="461804"/>
          </a:xfrm>
          <a:prstGeom prst="rect">
            <a:avLst/>
          </a:prstGeom>
        </p:spPr>
        <p:txBody>
          <a:bodyPr vert="horz" lIns="92486" tIns="46243" rIns="92486" bIns="46243" rtlCol="0" anchor="b"/>
          <a:lstStyle>
            <a:lvl1pPr algn="l">
              <a:defRPr sz="1200"/>
            </a:lvl1pPr>
          </a:lstStyle>
          <a:p>
            <a:endParaRPr lang="en-US"/>
          </a:p>
        </p:txBody>
      </p:sp>
      <p:sp>
        <p:nvSpPr>
          <p:cNvPr id="7" name="Slide Number Placeholder 6"/>
          <p:cNvSpPr>
            <a:spLocks noGrp="1"/>
          </p:cNvSpPr>
          <p:nvPr>
            <p:ph type="sldNum" sz="quarter" idx="5"/>
          </p:nvPr>
        </p:nvSpPr>
        <p:spPr>
          <a:xfrm>
            <a:off x="3936769" y="8772668"/>
            <a:ext cx="3011699" cy="461804"/>
          </a:xfrm>
          <a:prstGeom prst="rect">
            <a:avLst/>
          </a:prstGeom>
        </p:spPr>
        <p:txBody>
          <a:bodyPr vert="horz" lIns="92486" tIns="46243" rIns="92486" bIns="46243" rtlCol="0" anchor="b"/>
          <a:lstStyle>
            <a:lvl1pPr algn="r">
              <a:defRPr sz="1200"/>
            </a:lvl1pPr>
          </a:lstStyle>
          <a:p>
            <a:fld id="{CE638362-80E6-4438-B623-1B2591EEC1CF}" type="slidenum">
              <a:rPr lang="en-US" smtClean="0"/>
              <a:t>‹#›</a:t>
            </a:fld>
            <a:endParaRPr lang="en-US"/>
          </a:p>
        </p:txBody>
      </p:sp>
    </p:spTree>
    <p:extLst>
      <p:ext uri="{BB962C8B-B14F-4D97-AF65-F5344CB8AC3E}">
        <p14:creationId xmlns:p14="http://schemas.microsoft.com/office/powerpoint/2010/main" val="2684804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892"/>
            <a:ext cx="12192002" cy="6858000"/>
          </a:xfrm>
          <a:prstGeom prst="rect">
            <a:avLst/>
          </a:prstGeom>
        </p:spPr>
      </p:pic>
      <p:sp>
        <p:nvSpPr>
          <p:cNvPr id="2" name="Title 1"/>
          <p:cNvSpPr>
            <a:spLocks noGrp="1"/>
          </p:cNvSpPr>
          <p:nvPr>
            <p:ph type="ctrTitle"/>
          </p:nvPr>
        </p:nvSpPr>
        <p:spPr>
          <a:xfrm>
            <a:off x="578757" y="3529332"/>
            <a:ext cx="11031311" cy="630942"/>
          </a:xfrm>
        </p:spPr>
        <p:txBody>
          <a:bodyPr wrap="square" anchor="t">
            <a:spAutoFit/>
          </a:bodyPr>
          <a:lstStyle>
            <a:lvl1pPr algn="ctr">
              <a:defRPr sz="3500" cap="all" spc="200" baseline="0">
                <a:solidFill>
                  <a:schemeClr val="tx2"/>
                </a:solidFill>
              </a:defRPr>
            </a:lvl1pPr>
          </a:lstStyle>
          <a:p>
            <a:r>
              <a:rPr lang="en-US"/>
              <a:t>Click to edit Master title style</a:t>
            </a:r>
          </a:p>
        </p:txBody>
      </p:sp>
      <p:sp>
        <p:nvSpPr>
          <p:cNvPr id="4" name="TextBox 3"/>
          <p:cNvSpPr txBox="1"/>
          <p:nvPr userDrawn="1"/>
        </p:nvSpPr>
        <p:spPr>
          <a:xfrm>
            <a:off x="578757" y="6240567"/>
            <a:ext cx="11031311" cy="246221"/>
          </a:xfrm>
          <a:prstGeom prst="rect">
            <a:avLst/>
          </a:prstGeom>
          <a:noFill/>
        </p:spPr>
        <p:txBody>
          <a:bodyPr wrap="square" lIns="0" rIns="0" rtlCol="0">
            <a:spAutoFit/>
          </a:bodyPr>
          <a:lstStyle/>
          <a:p>
            <a:pPr algn="ctr"/>
            <a:r>
              <a:rPr lang="en-US" sz="1000" spc="200">
                <a:solidFill>
                  <a:schemeClr val="accent6"/>
                </a:solidFill>
              </a:rPr>
              <a:t>STRICTLY</a:t>
            </a:r>
            <a:r>
              <a:rPr lang="en-US" sz="1000" spc="200" baseline="0">
                <a:solidFill>
                  <a:schemeClr val="accent6"/>
                </a:solidFill>
              </a:rPr>
              <a:t> CONFIDENTIAL. </a:t>
            </a:r>
            <a:endParaRPr lang="en-US" sz="1000" spc="200">
              <a:solidFill>
                <a:schemeClr val="accent6"/>
              </a:solidFill>
            </a:endParaRPr>
          </a:p>
        </p:txBody>
      </p:sp>
      <p:sp>
        <p:nvSpPr>
          <p:cNvPr id="7" name="Rectangle 6"/>
          <p:cNvSpPr/>
          <p:nvPr userDrawn="1"/>
        </p:nvSpPr>
        <p:spPr>
          <a:xfrm>
            <a:off x="0" y="0"/>
            <a:ext cx="12192002" cy="8969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userDrawn="1"/>
        </p:nvCxnSpPr>
        <p:spPr>
          <a:xfrm>
            <a:off x="3312507" y="3280227"/>
            <a:ext cx="5563810"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Freeform 11"/>
          <p:cNvSpPr>
            <a:spLocks noEditPoints="1"/>
          </p:cNvSpPr>
          <p:nvPr/>
        </p:nvSpPr>
        <p:spPr bwMode="auto">
          <a:xfrm>
            <a:off x="5381743" y="2470423"/>
            <a:ext cx="359589" cy="219658"/>
          </a:xfrm>
          <a:custGeom>
            <a:avLst/>
            <a:gdLst>
              <a:gd name="T0" fmla="*/ 102 w 444"/>
              <a:gd name="T1" fmla="*/ 119 h 270"/>
              <a:gd name="T2" fmla="*/ 141 w 444"/>
              <a:gd name="T3" fmla="*/ 119 h 270"/>
              <a:gd name="T4" fmla="*/ 161 w 444"/>
              <a:gd name="T5" fmla="*/ 113 h 270"/>
              <a:gd name="T6" fmla="*/ 176 w 444"/>
              <a:gd name="T7" fmla="*/ 97 h 270"/>
              <a:gd name="T8" fmla="*/ 182 w 444"/>
              <a:gd name="T9" fmla="*/ 66 h 270"/>
              <a:gd name="T10" fmla="*/ 176 w 444"/>
              <a:gd name="T11" fmla="*/ 34 h 270"/>
              <a:gd name="T12" fmla="*/ 160 w 444"/>
              <a:gd name="T13" fmla="*/ 18 h 270"/>
              <a:gd name="T14" fmla="*/ 138 w 444"/>
              <a:gd name="T15" fmla="*/ 13 h 270"/>
              <a:gd name="T16" fmla="*/ 102 w 444"/>
              <a:gd name="T17" fmla="*/ 12 h 270"/>
              <a:gd name="T18" fmla="*/ 154 w 444"/>
              <a:gd name="T19" fmla="*/ 0 h 270"/>
              <a:gd name="T20" fmla="*/ 191 w 444"/>
              <a:gd name="T21" fmla="*/ 2 h 270"/>
              <a:gd name="T22" fmla="*/ 220 w 444"/>
              <a:gd name="T23" fmla="*/ 17 h 270"/>
              <a:gd name="T24" fmla="*/ 236 w 444"/>
              <a:gd name="T25" fmla="*/ 45 h 270"/>
              <a:gd name="T26" fmla="*/ 236 w 444"/>
              <a:gd name="T27" fmla="*/ 79 h 270"/>
              <a:gd name="T28" fmla="*/ 223 w 444"/>
              <a:gd name="T29" fmla="*/ 103 h 270"/>
              <a:gd name="T30" fmla="*/ 204 w 444"/>
              <a:gd name="T31" fmla="*/ 116 h 270"/>
              <a:gd name="T32" fmla="*/ 183 w 444"/>
              <a:gd name="T33" fmla="*/ 122 h 270"/>
              <a:gd name="T34" fmla="*/ 194 w 444"/>
              <a:gd name="T35" fmla="*/ 127 h 270"/>
              <a:gd name="T36" fmla="*/ 225 w 444"/>
              <a:gd name="T37" fmla="*/ 136 h 270"/>
              <a:gd name="T38" fmla="*/ 243 w 444"/>
              <a:gd name="T39" fmla="*/ 160 h 270"/>
              <a:gd name="T40" fmla="*/ 249 w 444"/>
              <a:gd name="T41" fmla="*/ 185 h 270"/>
              <a:gd name="T42" fmla="*/ 251 w 444"/>
              <a:gd name="T43" fmla="*/ 210 h 270"/>
              <a:gd name="T44" fmla="*/ 253 w 444"/>
              <a:gd name="T45" fmla="*/ 231 h 270"/>
              <a:gd name="T46" fmla="*/ 263 w 444"/>
              <a:gd name="T47" fmla="*/ 251 h 270"/>
              <a:gd name="T48" fmla="*/ 284 w 444"/>
              <a:gd name="T49" fmla="*/ 257 h 270"/>
              <a:gd name="T50" fmla="*/ 344 w 444"/>
              <a:gd name="T51" fmla="*/ 257 h 270"/>
              <a:gd name="T52" fmla="*/ 295 w 444"/>
              <a:gd name="T53" fmla="*/ 12 h 270"/>
              <a:gd name="T54" fmla="*/ 444 w 444"/>
              <a:gd name="T55" fmla="*/ 0 h 270"/>
              <a:gd name="T56" fmla="*/ 397 w 444"/>
              <a:gd name="T57" fmla="*/ 12 h 270"/>
              <a:gd name="T58" fmla="*/ 397 w 444"/>
              <a:gd name="T59" fmla="*/ 257 h 270"/>
              <a:gd name="T60" fmla="*/ 444 w 444"/>
              <a:gd name="T61" fmla="*/ 270 h 270"/>
              <a:gd name="T62" fmla="*/ 238 w 444"/>
              <a:gd name="T63" fmla="*/ 270 h 270"/>
              <a:gd name="T64" fmla="*/ 215 w 444"/>
              <a:gd name="T65" fmla="*/ 261 h 270"/>
              <a:gd name="T66" fmla="*/ 202 w 444"/>
              <a:gd name="T67" fmla="*/ 240 h 270"/>
              <a:gd name="T68" fmla="*/ 194 w 444"/>
              <a:gd name="T69" fmla="*/ 183 h 270"/>
              <a:gd name="T70" fmla="*/ 186 w 444"/>
              <a:gd name="T71" fmla="*/ 150 h 270"/>
              <a:gd name="T72" fmla="*/ 165 w 444"/>
              <a:gd name="T73" fmla="*/ 136 h 270"/>
              <a:gd name="T74" fmla="*/ 131 w 444"/>
              <a:gd name="T75" fmla="*/ 134 h 270"/>
              <a:gd name="T76" fmla="*/ 102 w 444"/>
              <a:gd name="T77" fmla="*/ 257 h 270"/>
              <a:gd name="T78" fmla="*/ 149 w 444"/>
              <a:gd name="T79" fmla="*/ 270 h 270"/>
              <a:gd name="T80" fmla="*/ 0 w 444"/>
              <a:gd name="T81" fmla="*/ 257 h 270"/>
              <a:gd name="T82" fmla="*/ 48 w 444"/>
              <a:gd name="T83" fmla="*/ 12 h 270"/>
              <a:gd name="T84" fmla="*/ 0 w 444"/>
              <a:gd name="T85" fmla="*/ 0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44" h="270">
                <a:moveTo>
                  <a:pt x="102" y="12"/>
                </a:moveTo>
                <a:lnTo>
                  <a:pt x="102" y="119"/>
                </a:lnTo>
                <a:lnTo>
                  <a:pt x="127" y="119"/>
                </a:lnTo>
                <a:lnTo>
                  <a:pt x="141" y="119"/>
                </a:lnTo>
                <a:lnTo>
                  <a:pt x="152" y="118"/>
                </a:lnTo>
                <a:lnTo>
                  <a:pt x="161" y="113"/>
                </a:lnTo>
                <a:lnTo>
                  <a:pt x="170" y="107"/>
                </a:lnTo>
                <a:lnTo>
                  <a:pt x="176" y="97"/>
                </a:lnTo>
                <a:lnTo>
                  <a:pt x="180" y="84"/>
                </a:lnTo>
                <a:lnTo>
                  <a:pt x="182" y="66"/>
                </a:lnTo>
                <a:lnTo>
                  <a:pt x="180" y="47"/>
                </a:lnTo>
                <a:lnTo>
                  <a:pt x="176" y="34"/>
                </a:lnTo>
                <a:lnTo>
                  <a:pt x="169" y="24"/>
                </a:lnTo>
                <a:lnTo>
                  <a:pt x="160" y="18"/>
                </a:lnTo>
                <a:lnTo>
                  <a:pt x="149" y="14"/>
                </a:lnTo>
                <a:lnTo>
                  <a:pt x="138" y="13"/>
                </a:lnTo>
                <a:lnTo>
                  <a:pt x="127" y="12"/>
                </a:lnTo>
                <a:lnTo>
                  <a:pt x="102" y="12"/>
                </a:lnTo>
                <a:close/>
                <a:moveTo>
                  <a:pt x="0" y="0"/>
                </a:moveTo>
                <a:lnTo>
                  <a:pt x="154" y="0"/>
                </a:lnTo>
                <a:lnTo>
                  <a:pt x="174" y="0"/>
                </a:lnTo>
                <a:lnTo>
                  <a:pt x="191" y="2"/>
                </a:lnTo>
                <a:lnTo>
                  <a:pt x="207" y="7"/>
                </a:lnTo>
                <a:lnTo>
                  <a:pt x="220" y="17"/>
                </a:lnTo>
                <a:lnTo>
                  <a:pt x="230" y="29"/>
                </a:lnTo>
                <a:lnTo>
                  <a:pt x="236" y="45"/>
                </a:lnTo>
                <a:lnTo>
                  <a:pt x="237" y="62"/>
                </a:lnTo>
                <a:lnTo>
                  <a:pt x="236" y="79"/>
                </a:lnTo>
                <a:lnTo>
                  <a:pt x="231" y="92"/>
                </a:lnTo>
                <a:lnTo>
                  <a:pt x="223" y="103"/>
                </a:lnTo>
                <a:lnTo>
                  <a:pt x="214" y="111"/>
                </a:lnTo>
                <a:lnTo>
                  <a:pt x="204" y="116"/>
                </a:lnTo>
                <a:lnTo>
                  <a:pt x="193" y="119"/>
                </a:lnTo>
                <a:lnTo>
                  <a:pt x="183" y="122"/>
                </a:lnTo>
                <a:lnTo>
                  <a:pt x="175" y="124"/>
                </a:lnTo>
                <a:lnTo>
                  <a:pt x="194" y="127"/>
                </a:lnTo>
                <a:lnTo>
                  <a:pt x="212" y="130"/>
                </a:lnTo>
                <a:lnTo>
                  <a:pt x="225" y="136"/>
                </a:lnTo>
                <a:lnTo>
                  <a:pt x="236" y="145"/>
                </a:lnTo>
                <a:lnTo>
                  <a:pt x="243" y="160"/>
                </a:lnTo>
                <a:lnTo>
                  <a:pt x="248" y="178"/>
                </a:lnTo>
                <a:lnTo>
                  <a:pt x="249" y="185"/>
                </a:lnTo>
                <a:lnTo>
                  <a:pt x="249" y="196"/>
                </a:lnTo>
                <a:lnTo>
                  <a:pt x="251" y="210"/>
                </a:lnTo>
                <a:lnTo>
                  <a:pt x="252" y="222"/>
                </a:lnTo>
                <a:lnTo>
                  <a:pt x="253" y="231"/>
                </a:lnTo>
                <a:lnTo>
                  <a:pt x="257" y="244"/>
                </a:lnTo>
                <a:lnTo>
                  <a:pt x="263" y="251"/>
                </a:lnTo>
                <a:lnTo>
                  <a:pt x="270" y="256"/>
                </a:lnTo>
                <a:lnTo>
                  <a:pt x="284" y="257"/>
                </a:lnTo>
                <a:lnTo>
                  <a:pt x="300" y="257"/>
                </a:lnTo>
                <a:lnTo>
                  <a:pt x="344" y="257"/>
                </a:lnTo>
                <a:lnTo>
                  <a:pt x="344" y="12"/>
                </a:lnTo>
                <a:lnTo>
                  <a:pt x="295" y="12"/>
                </a:lnTo>
                <a:lnTo>
                  <a:pt x="295" y="0"/>
                </a:lnTo>
                <a:lnTo>
                  <a:pt x="444" y="0"/>
                </a:lnTo>
                <a:lnTo>
                  <a:pt x="444" y="12"/>
                </a:lnTo>
                <a:lnTo>
                  <a:pt x="397" y="12"/>
                </a:lnTo>
                <a:lnTo>
                  <a:pt x="397" y="53"/>
                </a:lnTo>
                <a:lnTo>
                  <a:pt x="397" y="257"/>
                </a:lnTo>
                <a:lnTo>
                  <a:pt x="444" y="257"/>
                </a:lnTo>
                <a:lnTo>
                  <a:pt x="444" y="270"/>
                </a:lnTo>
                <a:lnTo>
                  <a:pt x="253" y="270"/>
                </a:lnTo>
                <a:lnTo>
                  <a:pt x="238" y="270"/>
                </a:lnTo>
                <a:lnTo>
                  <a:pt x="226" y="267"/>
                </a:lnTo>
                <a:lnTo>
                  <a:pt x="215" y="261"/>
                </a:lnTo>
                <a:lnTo>
                  <a:pt x="208" y="253"/>
                </a:lnTo>
                <a:lnTo>
                  <a:pt x="202" y="240"/>
                </a:lnTo>
                <a:lnTo>
                  <a:pt x="198" y="223"/>
                </a:lnTo>
                <a:lnTo>
                  <a:pt x="194" y="183"/>
                </a:lnTo>
                <a:lnTo>
                  <a:pt x="192" y="163"/>
                </a:lnTo>
                <a:lnTo>
                  <a:pt x="186" y="150"/>
                </a:lnTo>
                <a:lnTo>
                  <a:pt x="177" y="141"/>
                </a:lnTo>
                <a:lnTo>
                  <a:pt x="165" y="136"/>
                </a:lnTo>
                <a:lnTo>
                  <a:pt x="149" y="134"/>
                </a:lnTo>
                <a:lnTo>
                  <a:pt x="131" y="134"/>
                </a:lnTo>
                <a:lnTo>
                  <a:pt x="102" y="134"/>
                </a:lnTo>
                <a:lnTo>
                  <a:pt x="102" y="257"/>
                </a:lnTo>
                <a:lnTo>
                  <a:pt x="149" y="257"/>
                </a:lnTo>
                <a:lnTo>
                  <a:pt x="149" y="270"/>
                </a:lnTo>
                <a:lnTo>
                  <a:pt x="0" y="270"/>
                </a:lnTo>
                <a:lnTo>
                  <a:pt x="0" y="257"/>
                </a:lnTo>
                <a:lnTo>
                  <a:pt x="48" y="257"/>
                </a:lnTo>
                <a:lnTo>
                  <a:pt x="48" y="12"/>
                </a:lnTo>
                <a:lnTo>
                  <a:pt x="0" y="12"/>
                </a:lnTo>
                <a:lnTo>
                  <a:pt x="0" y="0"/>
                </a:lnTo>
                <a:close/>
              </a:path>
            </a:pathLst>
          </a:custGeom>
          <a:solidFill>
            <a:schemeClr val="tx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12"/>
          <p:cNvSpPr>
            <a:spLocks/>
          </p:cNvSpPr>
          <p:nvPr/>
        </p:nvSpPr>
        <p:spPr bwMode="auto">
          <a:xfrm>
            <a:off x="5757604" y="2465542"/>
            <a:ext cx="196879" cy="231048"/>
          </a:xfrm>
          <a:custGeom>
            <a:avLst/>
            <a:gdLst>
              <a:gd name="T0" fmla="*/ 174 w 243"/>
              <a:gd name="T1" fmla="*/ 1 h 285"/>
              <a:gd name="T2" fmla="*/ 221 w 243"/>
              <a:gd name="T3" fmla="*/ 12 h 285"/>
              <a:gd name="T4" fmla="*/ 243 w 243"/>
              <a:gd name="T5" fmla="*/ 96 h 285"/>
              <a:gd name="T6" fmla="*/ 225 w 243"/>
              <a:gd name="T7" fmla="*/ 81 h 285"/>
              <a:gd name="T8" fmla="*/ 215 w 243"/>
              <a:gd name="T9" fmla="*/ 49 h 285"/>
              <a:gd name="T10" fmla="*/ 185 w 243"/>
              <a:gd name="T11" fmla="*/ 21 h 285"/>
              <a:gd name="T12" fmla="*/ 148 w 243"/>
              <a:gd name="T13" fmla="*/ 14 h 285"/>
              <a:gd name="T14" fmla="*/ 109 w 243"/>
              <a:gd name="T15" fmla="*/ 22 h 285"/>
              <a:gd name="T16" fmla="*/ 84 w 243"/>
              <a:gd name="T17" fmla="*/ 43 h 285"/>
              <a:gd name="T18" fmla="*/ 70 w 243"/>
              <a:gd name="T19" fmla="*/ 71 h 285"/>
              <a:gd name="T20" fmla="*/ 64 w 243"/>
              <a:gd name="T21" fmla="*/ 102 h 285"/>
              <a:gd name="T22" fmla="*/ 61 w 243"/>
              <a:gd name="T23" fmla="*/ 131 h 285"/>
              <a:gd name="T24" fmla="*/ 62 w 243"/>
              <a:gd name="T25" fmla="*/ 164 h 285"/>
              <a:gd name="T26" fmla="*/ 67 w 243"/>
              <a:gd name="T27" fmla="*/ 207 h 285"/>
              <a:gd name="T28" fmla="*/ 77 w 243"/>
              <a:gd name="T29" fmla="*/ 231 h 285"/>
              <a:gd name="T30" fmla="*/ 88 w 243"/>
              <a:gd name="T31" fmla="*/ 247 h 285"/>
              <a:gd name="T32" fmla="*/ 109 w 243"/>
              <a:gd name="T33" fmla="*/ 263 h 285"/>
              <a:gd name="T34" fmla="*/ 143 w 243"/>
              <a:gd name="T35" fmla="*/ 270 h 285"/>
              <a:gd name="T36" fmla="*/ 176 w 243"/>
              <a:gd name="T37" fmla="*/ 264 h 285"/>
              <a:gd name="T38" fmla="*/ 198 w 243"/>
              <a:gd name="T39" fmla="*/ 250 h 285"/>
              <a:gd name="T40" fmla="*/ 218 w 243"/>
              <a:gd name="T41" fmla="*/ 221 h 285"/>
              <a:gd name="T42" fmla="*/ 225 w 243"/>
              <a:gd name="T43" fmla="*/ 192 h 285"/>
              <a:gd name="T44" fmla="*/ 243 w 243"/>
              <a:gd name="T45" fmla="*/ 179 h 285"/>
              <a:gd name="T46" fmla="*/ 227 w 243"/>
              <a:gd name="T47" fmla="*/ 264 h 285"/>
              <a:gd name="T48" fmla="*/ 188 w 243"/>
              <a:gd name="T49" fmla="*/ 279 h 285"/>
              <a:gd name="T50" fmla="*/ 138 w 243"/>
              <a:gd name="T51" fmla="*/ 285 h 285"/>
              <a:gd name="T52" fmla="*/ 83 w 243"/>
              <a:gd name="T53" fmla="*/ 276 h 285"/>
              <a:gd name="T54" fmla="*/ 43 w 243"/>
              <a:gd name="T55" fmla="*/ 252 h 285"/>
              <a:gd name="T56" fmla="*/ 16 w 243"/>
              <a:gd name="T57" fmla="*/ 215 h 285"/>
              <a:gd name="T58" fmla="*/ 3 w 243"/>
              <a:gd name="T59" fmla="*/ 169 h 285"/>
              <a:gd name="T60" fmla="*/ 3 w 243"/>
              <a:gd name="T61" fmla="*/ 110 h 285"/>
              <a:gd name="T62" fmla="*/ 22 w 243"/>
              <a:gd name="T63" fmla="*/ 58 h 285"/>
              <a:gd name="T64" fmla="*/ 60 w 243"/>
              <a:gd name="T65" fmla="*/ 21 h 285"/>
              <a:gd name="T66" fmla="*/ 114 w 243"/>
              <a:gd name="T67" fmla="*/ 3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43" h="285">
                <a:moveTo>
                  <a:pt x="147" y="0"/>
                </a:moveTo>
                <a:lnTo>
                  <a:pt x="174" y="1"/>
                </a:lnTo>
                <a:lnTo>
                  <a:pt x="198" y="6"/>
                </a:lnTo>
                <a:lnTo>
                  <a:pt x="221" y="12"/>
                </a:lnTo>
                <a:lnTo>
                  <a:pt x="243" y="21"/>
                </a:lnTo>
                <a:lnTo>
                  <a:pt x="243" y="96"/>
                </a:lnTo>
                <a:lnTo>
                  <a:pt x="226" y="96"/>
                </a:lnTo>
                <a:lnTo>
                  <a:pt x="225" y="81"/>
                </a:lnTo>
                <a:lnTo>
                  <a:pt x="221" y="66"/>
                </a:lnTo>
                <a:lnTo>
                  <a:pt x="215" y="49"/>
                </a:lnTo>
                <a:lnTo>
                  <a:pt x="202" y="33"/>
                </a:lnTo>
                <a:lnTo>
                  <a:pt x="185" y="21"/>
                </a:lnTo>
                <a:lnTo>
                  <a:pt x="166" y="15"/>
                </a:lnTo>
                <a:lnTo>
                  <a:pt x="148" y="14"/>
                </a:lnTo>
                <a:lnTo>
                  <a:pt x="127" y="16"/>
                </a:lnTo>
                <a:lnTo>
                  <a:pt x="109" y="22"/>
                </a:lnTo>
                <a:lnTo>
                  <a:pt x="95" y="31"/>
                </a:lnTo>
                <a:lnTo>
                  <a:pt x="84" y="43"/>
                </a:lnTo>
                <a:lnTo>
                  <a:pt x="76" y="56"/>
                </a:lnTo>
                <a:lnTo>
                  <a:pt x="70" y="71"/>
                </a:lnTo>
                <a:lnTo>
                  <a:pt x="66" y="87"/>
                </a:lnTo>
                <a:lnTo>
                  <a:pt x="64" y="102"/>
                </a:lnTo>
                <a:lnTo>
                  <a:pt x="62" y="118"/>
                </a:lnTo>
                <a:lnTo>
                  <a:pt x="61" y="131"/>
                </a:lnTo>
                <a:lnTo>
                  <a:pt x="61" y="142"/>
                </a:lnTo>
                <a:lnTo>
                  <a:pt x="62" y="164"/>
                </a:lnTo>
                <a:lnTo>
                  <a:pt x="64" y="185"/>
                </a:lnTo>
                <a:lnTo>
                  <a:pt x="67" y="207"/>
                </a:lnTo>
                <a:lnTo>
                  <a:pt x="75" y="226"/>
                </a:lnTo>
                <a:lnTo>
                  <a:pt x="77" y="231"/>
                </a:lnTo>
                <a:lnTo>
                  <a:pt x="81" y="239"/>
                </a:lnTo>
                <a:lnTo>
                  <a:pt x="88" y="247"/>
                </a:lnTo>
                <a:lnTo>
                  <a:pt x="97" y="256"/>
                </a:lnTo>
                <a:lnTo>
                  <a:pt x="109" y="263"/>
                </a:lnTo>
                <a:lnTo>
                  <a:pt x="124" y="268"/>
                </a:lnTo>
                <a:lnTo>
                  <a:pt x="143" y="270"/>
                </a:lnTo>
                <a:lnTo>
                  <a:pt x="160" y="269"/>
                </a:lnTo>
                <a:lnTo>
                  <a:pt x="176" y="264"/>
                </a:lnTo>
                <a:lnTo>
                  <a:pt x="188" y="258"/>
                </a:lnTo>
                <a:lnTo>
                  <a:pt x="198" y="250"/>
                </a:lnTo>
                <a:lnTo>
                  <a:pt x="210" y="236"/>
                </a:lnTo>
                <a:lnTo>
                  <a:pt x="218" y="221"/>
                </a:lnTo>
                <a:lnTo>
                  <a:pt x="223" y="206"/>
                </a:lnTo>
                <a:lnTo>
                  <a:pt x="225" y="192"/>
                </a:lnTo>
                <a:lnTo>
                  <a:pt x="226" y="179"/>
                </a:lnTo>
                <a:lnTo>
                  <a:pt x="243" y="179"/>
                </a:lnTo>
                <a:lnTo>
                  <a:pt x="243" y="257"/>
                </a:lnTo>
                <a:lnTo>
                  <a:pt x="227" y="264"/>
                </a:lnTo>
                <a:lnTo>
                  <a:pt x="209" y="273"/>
                </a:lnTo>
                <a:lnTo>
                  <a:pt x="188" y="279"/>
                </a:lnTo>
                <a:lnTo>
                  <a:pt x="165" y="283"/>
                </a:lnTo>
                <a:lnTo>
                  <a:pt x="138" y="285"/>
                </a:lnTo>
                <a:lnTo>
                  <a:pt x="109" y="283"/>
                </a:lnTo>
                <a:lnTo>
                  <a:pt x="83" y="276"/>
                </a:lnTo>
                <a:lnTo>
                  <a:pt x="61" y="265"/>
                </a:lnTo>
                <a:lnTo>
                  <a:pt x="43" y="252"/>
                </a:lnTo>
                <a:lnTo>
                  <a:pt x="27" y="235"/>
                </a:lnTo>
                <a:lnTo>
                  <a:pt x="16" y="215"/>
                </a:lnTo>
                <a:lnTo>
                  <a:pt x="7" y="193"/>
                </a:lnTo>
                <a:lnTo>
                  <a:pt x="3" y="169"/>
                </a:lnTo>
                <a:lnTo>
                  <a:pt x="0" y="142"/>
                </a:lnTo>
                <a:lnTo>
                  <a:pt x="3" y="110"/>
                </a:lnTo>
                <a:lnTo>
                  <a:pt x="10" y="82"/>
                </a:lnTo>
                <a:lnTo>
                  <a:pt x="22" y="58"/>
                </a:lnTo>
                <a:lnTo>
                  <a:pt x="39" y="37"/>
                </a:lnTo>
                <a:lnTo>
                  <a:pt x="60" y="21"/>
                </a:lnTo>
                <a:lnTo>
                  <a:pt x="84" y="9"/>
                </a:lnTo>
                <a:lnTo>
                  <a:pt x="114" y="3"/>
                </a:lnTo>
                <a:lnTo>
                  <a:pt x="147" y="0"/>
                </a:lnTo>
                <a:close/>
              </a:path>
            </a:pathLst>
          </a:custGeom>
          <a:solidFill>
            <a:schemeClr val="tx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13"/>
          <p:cNvSpPr>
            <a:spLocks noEditPoints="1"/>
          </p:cNvSpPr>
          <p:nvPr/>
        </p:nvSpPr>
        <p:spPr bwMode="auto">
          <a:xfrm>
            <a:off x="4861072" y="2470423"/>
            <a:ext cx="504400" cy="222911"/>
          </a:xfrm>
          <a:custGeom>
            <a:avLst/>
            <a:gdLst>
              <a:gd name="T0" fmla="*/ 411 w 620"/>
              <a:gd name="T1" fmla="*/ 257 h 273"/>
              <a:gd name="T2" fmla="*/ 458 w 620"/>
              <a:gd name="T3" fmla="*/ 257 h 273"/>
              <a:gd name="T4" fmla="*/ 496 w 620"/>
              <a:gd name="T5" fmla="*/ 253 h 273"/>
              <a:gd name="T6" fmla="*/ 528 w 620"/>
              <a:gd name="T7" fmla="*/ 234 h 273"/>
              <a:gd name="T8" fmla="*/ 551 w 620"/>
              <a:gd name="T9" fmla="*/ 199 h 273"/>
              <a:gd name="T10" fmla="*/ 561 w 620"/>
              <a:gd name="T11" fmla="*/ 154 h 273"/>
              <a:gd name="T12" fmla="*/ 561 w 620"/>
              <a:gd name="T13" fmla="*/ 105 h 273"/>
              <a:gd name="T14" fmla="*/ 546 w 620"/>
              <a:gd name="T15" fmla="*/ 57 h 273"/>
              <a:gd name="T16" fmla="*/ 519 w 620"/>
              <a:gd name="T17" fmla="*/ 28 h 273"/>
              <a:gd name="T18" fmla="*/ 488 w 620"/>
              <a:gd name="T19" fmla="*/ 14 h 273"/>
              <a:gd name="T20" fmla="*/ 457 w 620"/>
              <a:gd name="T21" fmla="*/ 12 h 273"/>
              <a:gd name="T22" fmla="*/ 0 w 620"/>
              <a:gd name="T23" fmla="*/ 0 h 273"/>
              <a:gd name="T24" fmla="*/ 144 w 620"/>
              <a:gd name="T25" fmla="*/ 12 h 273"/>
              <a:gd name="T26" fmla="*/ 98 w 620"/>
              <a:gd name="T27" fmla="*/ 162 h 273"/>
              <a:gd name="T28" fmla="*/ 100 w 620"/>
              <a:gd name="T29" fmla="*/ 211 h 273"/>
              <a:gd name="T30" fmla="*/ 115 w 620"/>
              <a:gd name="T31" fmla="*/ 240 h 273"/>
              <a:gd name="T32" fmla="*/ 139 w 620"/>
              <a:gd name="T33" fmla="*/ 253 h 273"/>
              <a:gd name="T34" fmla="*/ 169 w 620"/>
              <a:gd name="T35" fmla="*/ 256 h 273"/>
              <a:gd name="T36" fmla="*/ 199 w 620"/>
              <a:gd name="T37" fmla="*/ 254 h 273"/>
              <a:gd name="T38" fmla="*/ 226 w 620"/>
              <a:gd name="T39" fmla="*/ 242 h 273"/>
              <a:gd name="T40" fmla="*/ 242 w 620"/>
              <a:gd name="T41" fmla="*/ 220 h 273"/>
              <a:gd name="T42" fmla="*/ 246 w 620"/>
              <a:gd name="T43" fmla="*/ 194 h 273"/>
              <a:gd name="T44" fmla="*/ 246 w 620"/>
              <a:gd name="T45" fmla="*/ 12 h 273"/>
              <a:gd name="T46" fmla="*/ 200 w 620"/>
              <a:gd name="T47" fmla="*/ 0 h 273"/>
              <a:gd name="T48" fmla="*/ 503 w 620"/>
              <a:gd name="T49" fmla="*/ 1 h 273"/>
              <a:gd name="T50" fmla="*/ 558 w 620"/>
              <a:gd name="T51" fmla="*/ 14 h 273"/>
              <a:gd name="T52" fmla="*/ 584 w 620"/>
              <a:gd name="T53" fmla="*/ 33 h 273"/>
              <a:gd name="T54" fmla="*/ 606 w 620"/>
              <a:gd name="T55" fmla="*/ 63 h 273"/>
              <a:gd name="T56" fmla="*/ 617 w 620"/>
              <a:gd name="T57" fmla="*/ 106 h 273"/>
              <a:gd name="T58" fmla="*/ 618 w 620"/>
              <a:gd name="T59" fmla="*/ 156 h 273"/>
              <a:gd name="T60" fmla="*/ 606 w 620"/>
              <a:gd name="T61" fmla="*/ 200 h 273"/>
              <a:gd name="T62" fmla="*/ 580 w 620"/>
              <a:gd name="T63" fmla="*/ 238 h 273"/>
              <a:gd name="T64" fmla="*/ 539 w 620"/>
              <a:gd name="T65" fmla="*/ 262 h 273"/>
              <a:gd name="T66" fmla="*/ 495 w 620"/>
              <a:gd name="T67" fmla="*/ 270 h 273"/>
              <a:gd name="T68" fmla="*/ 308 w 620"/>
              <a:gd name="T69" fmla="*/ 270 h 273"/>
              <a:gd name="T70" fmla="*/ 356 w 620"/>
              <a:gd name="T71" fmla="*/ 257 h 273"/>
              <a:gd name="T72" fmla="*/ 263 w 620"/>
              <a:gd name="T73" fmla="*/ 12 h 273"/>
              <a:gd name="T74" fmla="*/ 263 w 620"/>
              <a:gd name="T75" fmla="*/ 201 h 273"/>
              <a:gd name="T76" fmla="*/ 257 w 620"/>
              <a:gd name="T77" fmla="*/ 231 h 273"/>
              <a:gd name="T78" fmla="*/ 238 w 620"/>
              <a:gd name="T79" fmla="*/ 254 h 273"/>
              <a:gd name="T80" fmla="*/ 205 w 620"/>
              <a:gd name="T81" fmla="*/ 268 h 273"/>
              <a:gd name="T82" fmla="*/ 150 w 620"/>
              <a:gd name="T83" fmla="*/ 273 h 273"/>
              <a:gd name="T84" fmla="*/ 96 w 620"/>
              <a:gd name="T85" fmla="*/ 267 h 273"/>
              <a:gd name="T86" fmla="*/ 63 w 620"/>
              <a:gd name="T87" fmla="*/ 250 h 273"/>
              <a:gd name="T88" fmla="*/ 48 w 620"/>
              <a:gd name="T89" fmla="*/ 224 h 273"/>
              <a:gd name="T90" fmla="*/ 43 w 620"/>
              <a:gd name="T91" fmla="*/ 184 h 273"/>
              <a:gd name="T92" fmla="*/ 43 w 620"/>
              <a:gd name="T93" fmla="*/ 12 h 273"/>
              <a:gd name="T94" fmla="*/ 0 w 620"/>
              <a:gd name="T95" fmla="*/ 0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20" h="273">
                <a:moveTo>
                  <a:pt x="411" y="12"/>
                </a:moveTo>
                <a:lnTo>
                  <a:pt x="411" y="257"/>
                </a:lnTo>
                <a:lnTo>
                  <a:pt x="440" y="257"/>
                </a:lnTo>
                <a:lnTo>
                  <a:pt x="458" y="257"/>
                </a:lnTo>
                <a:lnTo>
                  <a:pt x="478" y="256"/>
                </a:lnTo>
                <a:lnTo>
                  <a:pt x="496" y="253"/>
                </a:lnTo>
                <a:lnTo>
                  <a:pt x="513" y="245"/>
                </a:lnTo>
                <a:lnTo>
                  <a:pt x="528" y="234"/>
                </a:lnTo>
                <a:lnTo>
                  <a:pt x="541" y="218"/>
                </a:lnTo>
                <a:lnTo>
                  <a:pt x="551" y="199"/>
                </a:lnTo>
                <a:lnTo>
                  <a:pt x="557" y="177"/>
                </a:lnTo>
                <a:lnTo>
                  <a:pt x="561" y="154"/>
                </a:lnTo>
                <a:lnTo>
                  <a:pt x="562" y="130"/>
                </a:lnTo>
                <a:lnTo>
                  <a:pt x="561" y="105"/>
                </a:lnTo>
                <a:lnTo>
                  <a:pt x="556" y="80"/>
                </a:lnTo>
                <a:lnTo>
                  <a:pt x="546" y="57"/>
                </a:lnTo>
                <a:lnTo>
                  <a:pt x="534" y="40"/>
                </a:lnTo>
                <a:lnTo>
                  <a:pt x="519" y="28"/>
                </a:lnTo>
                <a:lnTo>
                  <a:pt x="503" y="19"/>
                </a:lnTo>
                <a:lnTo>
                  <a:pt x="488" y="14"/>
                </a:lnTo>
                <a:lnTo>
                  <a:pt x="472" y="13"/>
                </a:lnTo>
                <a:lnTo>
                  <a:pt x="457" y="12"/>
                </a:lnTo>
                <a:lnTo>
                  <a:pt x="411" y="12"/>
                </a:lnTo>
                <a:close/>
                <a:moveTo>
                  <a:pt x="0" y="0"/>
                </a:moveTo>
                <a:lnTo>
                  <a:pt x="144" y="0"/>
                </a:lnTo>
                <a:lnTo>
                  <a:pt x="144" y="12"/>
                </a:lnTo>
                <a:lnTo>
                  <a:pt x="98" y="12"/>
                </a:lnTo>
                <a:lnTo>
                  <a:pt x="98" y="162"/>
                </a:lnTo>
                <a:lnTo>
                  <a:pt x="98" y="190"/>
                </a:lnTo>
                <a:lnTo>
                  <a:pt x="100" y="211"/>
                </a:lnTo>
                <a:lnTo>
                  <a:pt x="105" y="227"/>
                </a:lnTo>
                <a:lnTo>
                  <a:pt x="115" y="240"/>
                </a:lnTo>
                <a:lnTo>
                  <a:pt x="126" y="248"/>
                </a:lnTo>
                <a:lnTo>
                  <a:pt x="139" y="253"/>
                </a:lnTo>
                <a:lnTo>
                  <a:pt x="154" y="256"/>
                </a:lnTo>
                <a:lnTo>
                  <a:pt x="169" y="256"/>
                </a:lnTo>
                <a:lnTo>
                  <a:pt x="183" y="256"/>
                </a:lnTo>
                <a:lnTo>
                  <a:pt x="199" y="254"/>
                </a:lnTo>
                <a:lnTo>
                  <a:pt x="213" y="249"/>
                </a:lnTo>
                <a:lnTo>
                  <a:pt x="226" y="242"/>
                </a:lnTo>
                <a:lnTo>
                  <a:pt x="236" y="231"/>
                </a:lnTo>
                <a:lnTo>
                  <a:pt x="242" y="220"/>
                </a:lnTo>
                <a:lnTo>
                  <a:pt x="244" y="206"/>
                </a:lnTo>
                <a:lnTo>
                  <a:pt x="246" y="194"/>
                </a:lnTo>
                <a:lnTo>
                  <a:pt x="246" y="183"/>
                </a:lnTo>
                <a:lnTo>
                  <a:pt x="246" y="12"/>
                </a:lnTo>
                <a:lnTo>
                  <a:pt x="200" y="12"/>
                </a:lnTo>
                <a:lnTo>
                  <a:pt x="200" y="0"/>
                </a:lnTo>
                <a:lnTo>
                  <a:pt x="475" y="0"/>
                </a:lnTo>
                <a:lnTo>
                  <a:pt x="503" y="1"/>
                </a:lnTo>
                <a:lnTo>
                  <a:pt x="532" y="4"/>
                </a:lnTo>
                <a:lnTo>
                  <a:pt x="558" y="14"/>
                </a:lnTo>
                <a:lnTo>
                  <a:pt x="572" y="23"/>
                </a:lnTo>
                <a:lnTo>
                  <a:pt x="584" y="33"/>
                </a:lnTo>
                <a:lnTo>
                  <a:pt x="596" y="46"/>
                </a:lnTo>
                <a:lnTo>
                  <a:pt x="606" y="63"/>
                </a:lnTo>
                <a:lnTo>
                  <a:pt x="613" y="83"/>
                </a:lnTo>
                <a:lnTo>
                  <a:pt x="617" y="106"/>
                </a:lnTo>
                <a:lnTo>
                  <a:pt x="620" y="134"/>
                </a:lnTo>
                <a:lnTo>
                  <a:pt x="618" y="156"/>
                </a:lnTo>
                <a:lnTo>
                  <a:pt x="613" y="179"/>
                </a:lnTo>
                <a:lnTo>
                  <a:pt x="606" y="200"/>
                </a:lnTo>
                <a:lnTo>
                  <a:pt x="595" y="220"/>
                </a:lnTo>
                <a:lnTo>
                  <a:pt x="580" y="238"/>
                </a:lnTo>
                <a:lnTo>
                  <a:pt x="561" y="253"/>
                </a:lnTo>
                <a:lnTo>
                  <a:pt x="539" y="262"/>
                </a:lnTo>
                <a:lnTo>
                  <a:pt x="517" y="267"/>
                </a:lnTo>
                <a:lnTo>
                  <a:pt x="495" y="270"/>
                </a:lnTo>
                <a:lnTo>
                  <a:pt x="473" y="270"/>
                </a:lnTo>
                <a:lnTo>
                  <a:pt x="308" y="270"/>
                </a:lnTo>
                <a:lnTo>
                  <a:pt x="308" y="257"/>
                </a:lnTo>
                <a:lnTo>
                  <a:pt x="356" y="257"/>
                </a:lnTo>
                <a:lnTo>
                  <a:pt x="356" y="12"/>
                </a:lnTo>
                <a:lnTo>
                  <a:pt x="263" y="12"/>
                </a:lnTo>
                <a:lnTo>
                  <a:pt x="263" y="184"/>
                </a:lnTo>
                <a:lnTo>
                  <a:pt x="263" y="201"/>
                </a:lnTo>
                <a:lnTo>
                  <a:pt x="260" y="216"/>
                </a:lnTo>
                <a:lnTo>
                  <a:pt x="257" y="231"/>
                </a:lnTo>
                <a:lnTo>
                  <a:pt x="249" y="243"/>
                </a:lnTo>
                <a:lnTo>
                  <a:pt x="238" y="254"/>
                </a:lnTo>
                <a:lnTo>
                  <a:pt x="225" y="262"/>
                </a:lnTo>
                <a:lnTo>
                  <a:pt x="205" y="268"/>
                </a:lnTo>
                <a:lnTo>
                  <a:pt x="181" y="272"/>
                </a:lnTo>
                <a:lnTo>
                  <a:pt x="150" y="273"/>
                </a:lnTo>
                <a:lnTo>
                  <a:pt x="121" y="272"/>
                </a:lnTo>
                <a:lnTo>
                  <a:pt x="96" y="267"/>
                </a:lnTo>
                <a:lnTo>
                  <a:pt x="78" y="260"/>
                </a:lnTo>
                <a:lnTo>
                  <a:pt x="63" y="250"/>
                </a:lnTo>
                <a:lnTo>
                  <a:pt x="54" y="238"/>
                </a:lnTo>
                <a:lnTo>
                  <a:pt x="48" y="224"/>
                </a:lnTo>
                <a:lnTo>
                  <a:pt x="44" y="207"/>
                </a:lnTo>
                <a:lnTo>
                  <a:pt x="43" y="184"/>
                </a:lnTo>
                <a:lnTo>
                  <a:pt x="43" y="155"/>
                </a:lnTo>
                <a:lnTo>
                  <a:pt x="43" y="12"/>
                </a:lnTo>
                <a:lnTo>
                  <a:pt x="0" y="12"/>
                </a:lnTo>
                <a:lnTo>
                  <a:pt x="0" y="0"/>
                </a:lnTo>
                <a:close/>
              </a:path>
            </a:pathLst>
          </a:custGeom>
          <a:solidFill>
            <a:schemeClr val="tx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 name="Freeform 14"/>
          <p:cNvSpPr>
            <a:spLocks/>
          </p:cNvSpPr>
          <p:nvPr/>
        </p:nvSpPr>
        <p:spPr bwMode="auto">
          <a:xfrm>
            <a:off x="4454298" y="2384187"/>
            <a:ext cx="400265" cy="312403"/>
          </a:xfrm>
          <a:custGeom>
            <a:avLst/>
            <a:gdLst>
              <a:gd name="T0" fmla="*/ 0 w 493"/>
              <a:gd name="T1" fmla="*/ 0 h 385"/>
              <a:gd name="T2" fmla="*/ 127 w 493"/>
              <a:gd name="T3" fmla="*/ 0 h 385"/>
              <a:gd name="T4" fmla="*/ 247 w 493"/>
              <a:gd name="T5" fmla="*/ 293 h 385"/>
              <a:gd name="T6" fmla="*/ 369 w 493"/>
              <a:gd name="T7" fmla="*/ 0 h 385"/>
              <a:gd name="T8" fmla="*/ 493 w 493"/>
              <a:gd name="T9" fmla="*/ 0 h 385"/>
              <a:gd name="T10" fmla="*/ 493 w 493"/>
              <a:gd name="T11" fmla="*/ 13 h 385"/>
              <a:gd name="T12" fmla="*/ 441 w 493"/>
              <a:gd name="T13" fmla="*/ 13 h 385"/>
              <a:gd name="T14" fmla="*/ 441 w 493"/>
              <a:gd name="T15" fmla="*/ 365 h 385"/>
              <a:gd name="T16" fmla="*/ 493 w 493"/>
              <a:gd name="T17" fmla="*/ 365 h 385"/>
              <a:gd name="T18" fmla="*/ 493 w 493"/>
              <a:gd name="T19" fmla="*/ 378 h 385"/>
              <a:gd name="T20" fmla="*/ 317 w 493"/>
              <a:gd name="T21" fmla="*/ 378 h 385"/>
              <a:gd name="T22" fmla="*/ 317 w 493"/>
              <a:gd name="T23" fmla="*/ 365 h 385"/>
              <a:gd name="T24" fmla="*/ 378 w 493"/>
              <a:gd name="T25" fmla="*/ 365 h 385"/>
              <a:gd name="T26" fmla="*/ 378 w 493"/>
              <a:gd name="T27" fmla="*/ 26 h 385"/>
              <a:gd name="T28" fmla="*/ 226 w 493"/>
              <a:gd name="T29" fmla="*/ 385 h 385"/>
              <a:gd name="T30" fmla="*/ 218 w 493"/>
              <a:gd name="T31" fmla="*/ 385 h 385"/>
              <a:gd name="T32" fmla="*/ 70 w 493"/>
              <a:gd name="T33" fmla="*/ 24 h 385"/>
              <a:gd name="T34" fmla="*/ 70 w 493"/>
              <a:gd name="T35" fmla="*/ 365 h 385"/>
              <a:gd name="T36" fmla="*/ 131 w 493"/>
              <a:gd name="T37" fmla="*/ 365 h 385"/>
              <a:gd name="T38" fmla="*/ 131 w 493"/>
              <a:gd name="T39" fmla="*/ 378 h 385"/>
              <a:gd name="T40" fmla="*/ 0 w 493"/>
              <a:gd name="T41" fmla="*/ 378 h 385"/>
              <a:gd name="T42" fmla="*/ 0 w 493"/>
              <a:gd name="T43" fmla="*/ 365 h 385"/>
              <a:gd name="T44" fmla="*/ 51 w 493"/>
              <a:gd name="T45" fmla="*/ 365 h 385"/>
              <a:gd name="T46" fmla="*/ 51 w 493"/>
              <a:gd name="T47" fmla="*/ 13 h 385"/>
              <a:gd name="T48" fmla="*/ 0 w 493"/>
              <a:gd name="T49" fmla="*/ 13 h 385"/>
              <a:gd name="T50" fmla="*/ 0 w 493"/>
              <a:gd name="T51" fmla="*/ 0 h 3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93" h="385">
                <a:moveTo>
                  <a:pt x="0" y="0"/>
                </a:moveTo>
                <a:lnTo>
                  <a:pt x="127" y="0"/>
                </a:lnTo>
                <a:lnTo>
                  <a:pt x="247" y="293"/>
                </a:lnTo>
                <a:lnTo>
                  <a:pt x="369" y="0"/>
                </a:lnTo>
                <a:lnTo>
                  <a:pt x="493" y="0"/>
                </a:lnTo>
                <a:lnTo>
                  <a:pt x="493" y="13"/>
                </a:lnTo>
                <a:lnTo>
                  <a:pt x="441" y="13"/>
                </a:lnTo>
                <a:lnTo>
                  <a:pt x="441" y="365"/>
                </a:lnTo>
                <a:lnTo>
                  <a:pt x="493" y="365"/>
                </a:lnTo>
                <a:lnTo>
                  <a:pt x="493" y="378"/>
                </a:lnTo>
                <a:lnTo>
                  <a:pt x="317" y="378"/>
                </a:lnTo>
                <a:lnTo>
                  <a:pt x="317" y="365"/>
                </a:lnTo>
                <a:lnTo>
                  <a:pt x="378" y="365"/>
                </a:lnTo>
                <a:lnTo>
                  <a:pt x="378" y="26"/>
                </a:lnTo>
                <a:lnTo>
                  <a:pt x="226" y="385"/>
                </a:lnTo>
                <a:lnTo>
                  <a:pt x="218" y="385"/>
                </a:lnTo>
                <a:lnTo>
                  <a:pt x="70" y="24"/>
                </a:lnTo>
                <a:lnTo>
                  <a:pt x="70" y="365"/>
                </a:lnTo>
                <a:lnTo>
                  <a:pt x="131" y="365"/>
                </a:lnTo>
                <a:lnTo>
                  <a:pt x="131" y="378"/>
                </a:lnTo>
                <a:lnTo>
                  <a:pt x="0" y="378"/>
                </a:lnTo>
                <a:lnTo>
                  <a:pt x="0" y="365"/>
                </a:lnTo>
                <a:lnTo>
                  <a:pt x="51" y="365"/>
                </a:lnTo>
                <a:lnTo>
                  <a:pt x="51" y="13"/>
                </a:lnTo>
                <a:lnTo>
                  <a:pt x="0" y="13"/>
                </a:lnTo>
                <a:lnTo>
                  <a:pt x="0" y="0"/>
                </a:lnTo>
                <a:close/>
              </a:path>
            </a:pathLst>
          </a:custGeom>
          <a:solidFill>
            <a:schemeClr val="tx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Freeform 15"/>
          <p:cNvSpPr>
            <a:spLocks/>
          </p:cNvSpPr>
          <p:nvPr/>
        </p:nvSpPr>
        <p:spPr bwMode="auto">
          <a:xfrm>
            <a:off x="6961655" y="2470423"/>
            <a:ext cx="122033" cy="219658"/>
          </a:xfrm>
          <a:custGeom>
            <a:avLst/>
            <a:gdLst>
              <a:gd name="T0" fmla="*/ 0 w 149"/>
              <a:gd name="T1" fmla="*/ 0 h 270"/>
              <a:gd name="T2" fmla="*/ 149 w 149"/>
              <a:gd name="T3" fmla="*/ 0 h 270"/>
              <a:gd name="T4" fmla="*/ 149 w 149"/>
              <a:gd name="T5" fmla="*/ 12 h 270"/>
              <a:gd name="T6" fmla="*/ 103 w 149"/>
              <a:gd name="T7" fmla="*/ 12 h 270"/>
              <a:gd name="T8" fmla="*/ 103 w 149"/>
              <a:gd name="T9" fmla="*/ 257 h 270"/>
              <a:gd name="T10" fmla="*/ 149 w 149"/>
              <a:gd name="T11" fmla="*/ 257 h 270"/>
              <a:gd name="T12" fmla="*/ 149 w 149"/>
              <a:gd name="T13" fmla="*/ 270 h 270"/>
              <a:gd name="T14" fmla="*/ 0 w 149"/>
              <a:gd name="T15" fmla="*/ 270 h 270"/>
              <a:gd name="T16" fmla="*/ 0 w 149"/>
              <a:gd name="T17" fmla="*/ 257 h 270"/>
              <a:gd name="T18" fmla="*/ 48 w 149"/>
              <a:gd name="T19" fmla="*/ 257 h 270"/>
              <a:gd name="T20" fmla="*/ 48 w 149"/>
              <a:gd name="T21" fmla="*/ 12 h 270"/>
              <a:gd name="T22" fmla="*/ 0 w 149"/>
              <a:gd name="T23" fmla="*/ 12 h 270"/>
              <a:gd name="T24" fmla="*/ 0 w 149"/>
              <a:gd name="T25" fmla="*/ 0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9" h="270">
                <a:moveTo>
                  <a:pt x="0" y="0"/>
                </a:moveTo>
                <a:lnTo>
                  <a:pt x="149" y="0"/>
                </a:lnTo>
                <a:lnTo>
                  <a:pt x="149" y="12"/>
                </a:lnTo>
                <a:lnTo>
                  <a:pt x="103" y="12"/>
                </a:lnTo>
                <a:lnTo>
                  <a:pt x="103" y="257"/>
                </a:lnTo>
                <a:lnTo>
                  <a:pt x="149" y="257"/>
                </a:lnTo>
                <a:lnTo>
                  <a:pt x="149" y="270"/>
                </a:lnTo>
                <a:lnTo>
                  <a:pt x="0" y="270"/>
                </a:lnTo>
                <a:lnTo>
                  <a:pt x="0" y="257"/>
                </a:lnTo>
                <a:lnTo>
                  <a:pt x="48" y="257"/>
                </a:lnTo>
                <a:lnTo>
                  <a:pt x="48" y="12"/>
                </a:lnTo>
                <a:lnTo>
                  <a:pt x="0" y="12"/>
                </a:lnTo>
                <a:lnTo>
                  <a:pt x="0" y="0"/>
                </a:lnTo>
                <a:close/>
              </a:path>
            </a:pathLst>
          </a:custGeom>
          <a:solidFill>
            <a:schemeClr val="tx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6"/>
          <p:cNvSpPr>
            <a:spLocks noEditPoints="1"/>
          </p:cNvSpPr>
          <p:nvPr/>
        </p:nvSpPr>
        <p:spPr bwMode="auto">
          <a:xfrm>
            <a:off x="7275684" y="2467168"/>
            <a:ext cx="455587" cy="222911"/>
          </a:xfrm>
          <a:custGeom>
            <a:avLst/>
            <a:gdLst>
              <a:gd name="T0" fmla="*/ 133 w 559"/>
              <a:gd name="T1" fmla="*/ 65 h 274"/>
              <a:gd name="T2" fmla="*/ 95 w 559"/>
              <a:gd name="T3" fmla="*/ 166 h 274"/>
              <a:gd name="T4" fmla="*/ 173 w 559"/>
              <a:gd name="T5" fmla="*/ 166 h 274"/>
              <a:gd name="T6" fmla="*/ 133 w 559"/>
              <a:gd name="T7" fmla="*/ 65 h 274"/>
              <a:gd name="T8" fmla="*/ 144 w 559"/>
              <a:gd name="T9" fmla="*/ 0 h 274"/>
              <a:gd name="T10" fmla="*/ 165 w 559"/>
              <a:gd name="T11" fmla="*/ 0 h 274"/>
              <a:gd name="T12" fmla="*/ 249 w 559"/>
              <a:gd name="T13" fmla="*/ 219 h 274"/>
              <a:gd name="T14" fmla="*/ 266 w 559"/>
              <a:gd name="T15" fmla="*/ 261 h 274"/>
              <a:gd name="T16" fmla="*/ 347 w 559"/>
              <a:gd name="T17" fmla="*/ 261 h 274"/>
              <a:gd name="T18" fmla="*/ 347 w 559"/>
              <a:gd name="T19" fmla="*/ 16 h 274"/>
              <a:gd name="T20" fmla="*/ 299 w 559"/>
              <a:gd name="T21" fmla="*/ 16 h 274"/>
              <a:gd name="T22" fmla="*/ 299 w 559"/>
              <a:gd name="T23" fmla="*/ 4 h 274"/>
              <a:gd name="T24" fmla="*/ 452 w 559"/>
              <a:gd name="T25" fmla="*/ 4 h 274"/>
              <a:gd name="T26" fmla="*/ 452 w 559"/>
              <a:gd name="T27" fmla="*/ 16 h 274"/>
              <a:gd name="T28" fmla="*/ 400 w 559"/>
              <a:gd name="T29" fmla="*/ 16 h 274"/>
              <a:gd name="T30" fmla="*/ 400 w 559"/>
              <a:gd name="T31" fmla="*/ 261 h 274"/>
              <a:gd name="T32" fmla="*/ 462 w 559"/>
              <a:gd name="T33" fmla="*/ 261 h 274"/>
              <a:gd name="T34" fmla="*/ 475 w 559"/>
              <a:gd name="T35" fmla="*/ 261 h 274"/>
              <a:gd name="T36" fmla="*/ 488 w 559"/>
              <a:gd name="T37" fmla="*/ 259 h 274"/>
              <a:gd name="T38" fmla="*/ 503 w 559"/>
              <a:gd name="T39" fmla="*/ 254 h 274"/>
              <a:gd name="T40" fmla="*/ 515 w 559"/>
              <a:gd name="T41" fmla="*/ 246 h 274"/>
              <a:gd name="T42" fmla="*/ 526 w 559"/>
              <a:gd name="T43" fmla="*/ 232 h 274"/>
              <a:gd name="T44" fmla="*/ 532 w 559"/>
              <a:gd name="T45" fmla="*/ 217 h 274"/>
              <a:gd name="T46" fmla="*/ 537 w 559"/>
              <a:gd name="T47" fmla="*/ 202 h 274"/>
              <a:gd name="T48" fmla="*/ 541 w 559"/>
              <a:gd name="T49" fmla="*/ 186 h 274"/>
              <a:gd name="T50" fmla="*/ 542 w 559"/>
              <a:gd name="T51" fmla="*/ 173 h 274"/>
              <a:gd name="T52" fmla="*/ 559 w 559"/>
              <a:gd name="T53" fmla="*/ 173 h 274"/>
              <a:gd name="T54" fmla="*/ 559 w 559"/>
              <a:gd name="T55" fmla="*/ 274 h 274"/>
              <a:gd name="T56" fmla="*/ 160 w 559"/>
              <a:gd name="T57" fmla="*/ 274 h 274"/>
              <a:gd name="T58" fmla="*/ 160 w 559"/>
              <a:gd name="T59" fmla="*/ 261 h 274"/>
              <a:gd name="T60" fmla="*/ 209 w 559"/>
              <a:gd name="T61" fmla="*/ 261 h 274"/>
              <a:gd name="T62" fmla="*/ 179 w 559"/>
              <a:gd name="T63" fmla="*/ 181 h 274"/>
              <a:gd name="T64" fmla="*/ 90 w 559"/>
              <a:gd name="T65" fmla="*/ 181 h 274"/>
              <a:gd name="T66" fmla="*/ 72 w 559"/>
              <a:gd name="T67" fmla="*/ 226 h 274"/>
              <a:gd name="T68" fmla="*/ 59 w 559"/>
              <a:gd name="T69" fmla="*/ 261 h 274"/>
              <a:gd name="T70" fmla="*/ 107 w 559"/>
              <a:gd name="T71" fmla="*/ 261 h 274"/>
              <a:gd name="T72" fmla="*/ 107 w 559"/>
              <a:gd name="T73" fmla="*/ 274 h 274"/>
              <a:gd name="T74" fmla="*/ 0 w 559"/>
              <a:gd name="T75" fmla="*/ 274 h 274"/>
              <a:gd name="T76" fmla="*/ 0 w 559"/>
              <a:gd name="T77" fmla="*/ 261 h 274"/>
              <a:gd name="T78" fmla="*/ 41 w 559"/>
              <a:gd name="T79" fmla="*/ 261 h 274"/>
              <a:gd name="T80" fmla="*/ 58 w 559"/>
              <a:gd name="T81" fmla="*/ 221 h 274"/>
              <a:gd name="T82" fmla="*/ 144 w 559"/>
              <a:gd name="T83" fmla="*/ 0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559" h="274">
                <a:moveTo>
                  <a:pt x="133" y="65"/>
                </a:moveTo>
                <a:lnTo>
                  <a:pt x="95" y="166"/>
                </a:lnTo>
                <a:lnTo>
                  <a:pt x="173" y="166"/>
                </a:lnTo>
                <a:lnTo>
                  <a:pt x="133" y="65"/>
                </a:lnTo>
                <a:close/>
                <a:moveTo>
                  <a:pt x="144" y="0"/>
                </a:moveTo>
                <a:lnTo>
                  <a:pt x="165" y="0"/>
                </a:lnTo>
                <a:lnTo>
                  <a:pt x="249" y="219"/>
                </a:lnTo>
                <a:lnTo>
                  <a:pt x="266" y="261"/>
                </a:lnTo>
                <a:lnTo>
                  <a:pt x="347" y="261"/>
                </a:lnTo>
                <a:lnTo>
                  <a:pt x="347" y="16"/>
                </a:lnTo>
                <a:lnTo>
                  <a:pt x="299" y="16"/>
                </a:lnTo>
                <a:lnTo>
                  <a:pt x="299" y="4"/>
                </a:lnTo>
                <a:lnTo>
                  <a:pt x="452" y="4"/>
                </a:lnTo>
                <a:lnTo>
                  <a:pt x="452" y="16"/>
                </a:lnTo>
                <a:lnTo>
                  <a:pt x="400" y="16"/>
                </a:lnTo>
                <a:lnTo>
                  <a:pt x="400" y="261"/>
                </a:lnTo>
                <a:lnTo>
                  <a:pt x="462" y="261"/>
                </a:lnTo>
                <a:lnTo>
                  <a:pt x="475" y="261"/>
                </a:lnTo>
                <a:lnTo>
                  <a:pt x="488" y="259"/>
                </a:lnTo>
                <a:lnTo>
                  <a:pt x="503" y="254"/>
                </a:lnTo>
                <a:lnTo>
                  <a:pt x="515" y="246"/>
                </a:lnTo>
                <a:lnTo>
                  <a:pt x="526" y="232"/>
                </a:lnTo>
                <a:lnTo>
                  <a:pt x="532" y="217"/>
                </a:lnTo>
                <a:lnTo>
                  <a:pt x="537" y="202"/>
                </a:lnTo>
                <a:lnTo>
                  <a:pt x="541" y="186"/>
                </a:lnTo>
                <a:lnTo>
                  <a:pt x="542" y="173"/>
                </a:lnTo>
                <a:lnTo>
                  <a:pt x="559" y="173"/>
                </a:lnTo>
                <a:lnTo>
                  <a:pt x="559" y="274"/>
                </a:lnTo>
                <a:lnTo>
                  <a:pt x="160" y="274"/>
                </a:lnTo>
                <a:lnTo>
                  <a:pt x="160" y="261"/>
                </a:lnTo>
                <a:lnTo>
                  <a:pt x="209" y="261"/>
                </a:lnTo>
                <a:lnTo>
                  <a:pt x="179" y="181"/>
                </a:lnTo>
                <a:lnTo>
                  <a:pt x="90" y="181"/>
                </a:lnTo>
                <a:lnTo>
                  <a:pt x="72" y="226"/>
                </a:lnTo>
                <a:lnTo>
                  <a:pt x="59" y="261"/>
                </a:lnTo>
                <a:lnTo>
                  <a:pt x="107" y="261"/>
                </a:lnTo>
                <a:lnTo>
                  <a:pt x="107" y="274"/>
                </a:lnTo>
                <a:lnTo>
                  <a:pt x="0" y="274"/>
                </a:lnTo>
                <a:lnTo>
                  <a:pt x="0" y="261"/>
                </a:lnTo>
                <a:lnTo>
                  <a:pt x="41" y="261"/>
                </a:lnTo>
                <a:lnTo>
                  <a:pt x="58" y="221"/>
                </a:lnTo>
                <a:lnTo>
                  <a:pt x="144" y="0"/>
                </a:lnTo>
                <a:close/>
              </a:path>
            </a:pathLst>
          </a:custGeom>
          <a:solidFill>
            <a:schemeClr val="tx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7"/>
          <p:cNvSpPr>
            <a:spLocks/>
          </p:cNvSpPr>
          <p:nvPr/>
        </p:nvSpPr>
        <p:spPr bwMode="auto">
          <a:xfrm>
            <a:off x="5980515" y="2470423"/>
            <a:ext cx="255455" cy="219658"/>
          </a:xfrm>
          <a:custGeom>
            <a:avLst/>
            <a:gdLst>
              <a:gd name="T0" fmla="*/ 0 w 314"/>
              <a:gd name="T1" fmla="*/ 0 h 270"/>
              <a:gd name="T2" fmla="*/ 148 w 314"/>
              <a:gd name="T3" fmla="*/ 0 h 270"/>
              <a:gd name="T4" fmla="*/ 148 w 314"/>
              <a:gd name="T5" fmla="*/ 12 h 270"/>
              <a:gd name="T6" fmla="*/ 102 w 314"/>
              <a:gd name="T7" fmla="*/ 12 h 270"/>
              <a:gd name="T8" fmla="*/ 102 w 314"/>
              <a:gd name="T9" fmla="*/ 52 h 270"/>
              <a:gd name="T10" fmla="*/ 102 w 314"/>
              <a:gd name="T11" fmla="*/ 117 h 270"/>
              <a:gd name="T12" fmla="*/ 128 w 314"/>
              <a:gd name="T13" fmla="*/ 117 h 270"/>
              <a:gd name="T14" fmla="*/ 186 w 314"/>
              <a:gd name="T15" fmla="*/ 37 h 270"/>
              <a:gd name="T16" fmla="*/ 202 w 314"/>
              <a:gd name="T17" fmla="*/ 12 h 270"/>
              <a:gd name="T18" fmla="*/ 166 w 314"/>
              <a:gd name="T19" fmla="*/ 12 h 270"/>
              <a:gd name="T20" fmla="*/ 166 w 314"/>
              <a:gd name="T21" fmla="*/ 0 h 270"/>
              <a:gd name="T22" fmla="*/ 268 w 314"/>
              <a:gd name="T23" fmla="*/ 0 h 270"/>
              <a:gd name="T24" fmla="*/ 268 w 314"/>
              <a:gd name="T25" fmla="*/ 12 h 270"/>
              <a:gd name="T26" fmla="*/ 224 w 314"/>
              <a:gd name="T27" fmla="*/ 12 h 270"/>
              <a:gd name="T28" fmla="*/ 203 w 314"/>
              <a:gd name="T29" fmla="*/ 40 h 270"/>
              <a:gd name="T30" fmla="*/ 165 w 314"/>
              <a:gd name="T31" fmla="*/ 91 h 270"/>
              <a:gd name="T32" fmla="*/ 244 w 314"/>
              <a:gd name="T33" fmla="*/ 215 h 270"/>
              <a:gd name="T34" fmla="*/ 273 w 314"/>
              <a:gd name="T35" fmla="*/ 257 h 270"/>
              <a:gd name="T36" fmla="*/ 314 w 314"/>
              <a:gd name="T37" fmla="*/ 257 h 270"/>
              <a:gd name="T38" fmla="*/ 314 w 314"/>
              <a:gd name="T39" fmla="*/ 270 h 270"/>
              <a:gd name="T40" fmla="*/ 169 w 314"/>
              <a:gd name="T41" fmla="*/ 270 h 270"/>
              <a:gd name="T42" fmla="*/ 169 w 314"/>
              <a:gd name="T43" fmla="*/ 257 h 270"/>
              <a:gd name="T44" fmla="*/ 207 w 314"/>
              <a:gd name="T45" fmla="*/ 257 h 270"/>
              <a:gd name="T46" fmla="*/ 186 w 314"/>
              <a:gd name="T47" fmla="*/ 223 h 270"/>
              <a:gd name="T48" fmla="*/ 127 w 314"/>
              <a:gd name="T49" fmla="*/ 130 h 270"/>
              <a:gd name="T50" fmla="*/ 102 w 314"/>
              <a:gd name="T51" fmla="*/ 130 h 270"/>
              <a:gd name="T52" fmla="*/ 102 w 314"/>
              <a:gd name="T53" fmla="*/ 217 h 270"/>
              <a:gd name="T54" fmla="*/ 102 w 314"/>
              <a:gd name="T55" fmla="*/ 257 h 270"/>
              <a:gd name="T56" fmla="*/ 148 w 314"/>
              <a:gd name="T57" fmla="*/ 257 h 270"/>
              <a:gd name="T58" fmla="*/ 148 w 314"/>
              <a:gd name="T59" fmla="*/ 270 h 270"/>
              <a:gd name="T60" fmla="*/ 0 w 314"/>
              <a:gd name="T61" fmla="*/ 270 h 270"/>
              <a:gd name="T62" fmla="*/ 0 w 314"/>
              <a:gd name="T63" fmla="*/ 257 h 270"/>
              <a:gd name="T64" fmla="*/ 48 w 314"/>
              <a:gd name="T65" fmla="*/ 257 h 270"/>
              <a:gd name="T66" fmla="*/ 48 w 314"/>
              <a:gd name="T67" fmla="*/ 12 h 270"/>
              <a:gd name="T68" fmla="*/ 0 w 314"/>
              <a:gd name="T69" fmla="*/ 12 h 270"/>
              <a:gd name="T70" fmla="*/ 0 w 314"/>
              <a:gd name="T71" fmla="*/ 0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14" h="270">
                <a:moveTo>
                  <a:pt x="0" y="0"/>
                </a:moveTo>
                <a:lnTo>
                  <a:pt x="148" y="0"/>
                </a:lnTo>
                <a:lnTo>
                  <a:pt x="148" y="12"/>
                </a:lnTo>
                <a:lnTo>
                  <a:pt x="102" y="12"/>
                </a:lnTo>
                <a:lnTo>
                  <a:pt x="102" y="52"/>
                </a:lnTo>
                <a:lnTo>
                  <a:pt x="102" y="117"/>
                </a:lnTo>
                <a:lnTo>
                  <a:pt x="128" y="117"/>
                </a:lnTo>
                <a:lnTo>
                  <a:pt x="186" y="37"/>
                </a:lnTo>
                <a:lnTo>
                  <a:pt x="202" y="12"/>
                </a:lnTo>
                <a:lnTo>
                  <a:pt x="166" y="12"/>
                </a:lnTo>
                <a:lnTo>
                  <a:pt x="166" y="0"/>
                </a:lnTo>
                <a:lnTo>
                  <a:pt x="268" y="0"/>
                </a:lnTo>
                <a:lnTo>
                  <a:pt x="268" y="12"/>
                </a:lnTo>
                <a:lnTo>
                  <a:pt x="224" y="12"/>
                </a:lnTo>
                <a:lnTo>
                  <a:pt x="203" y="40"/>
                </a:lnTo>
                <a:lnTo>
                  <a:pt x="165" y="91"/>
                </a:lnTo>
                <a:lnTo>
                  <a:pt x="244" y="215"/>
                </a:lnTo>
                <a:lnTo>
                  <a:pt x="273" y="257"/>
                </a:lnTo>
                <a:lnTo>
                  <a:pt x="314" y="257"/>
                </a:lnTo>
                <a:lnTo>
                  <a:pt x="314" y="270"/>
                </a:lnTo>
                <a:lnTo>
                  <a:pt x="169" y="270"/>
                </a:lnTo>
                <a:lnTo>
                  <a:pt x="169" y="257"/>
                </a:lnTo>
                <a:lnTo>
                  <a:pt x="207" y="257"/>
                </a:lnTo>
                <a:lnTo>
                  <a:pt x="186" y="223"/>
                </a:lnTo>
                <a:lnTo>
                  <a:pt x="127" y="130"/>
                </a:lnTo>
                <a:lnTo>
                  <a:pt x="102" y="130"/>
                </a:lnTo>
                <a:lnTo>
                  <a:pt x="102" y="217"/>
                </a:lnTo>
                <a:lnTo>
                  <a:pt x="102" y="257"/>
                </a:lnTo>
                <a:lnTo>
                  <a:pt x="148" y="257"/>
                </a:lnTo>
                <a:lnTo>
                  <a:pt x="148" y="270"/>
                </a:lnTo>
                <a:lnTo>
                  <a:pt x="0" y="270"/>
                </a:lnTo>
                <a:lnTo>
                  <a:pt x="0" y="257"/>
                </a:lnTo>
                <a:lnTo>
                  <a:pt x="48" y="257"/>
                </a:lnTo>
                <a:lnTo>
                  <a:pt x="48" y="12"/>
                </a:lnTo>
                <a:lnTo>
                  <a:pt x="0" y="12"/>
                </a:lnTo>
                <a:lnTo>
                  <a:pt x="0" y="0"/>
                </a:lnTo>
                <a:close/>
              </a:path>
            </a:pathLst>
          </a:custGeom>
          <a:solidFill>
            <a:schemeClr val="tx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18"/>
          <p:cNvSpPr>
            <a:spLocks/>
          </p:cNvSpPr>
          <p:nvPr/>
        </p:nvSpPr>
        <p:spPr bwMode="auto">
          <a:xfrm>
            <a:off x="7098330" y="2470423"/>
            <a:ext cx="209895" cy="219658"/>
          </a:xfrm>
          <a:custGeom>
            <a:avLst/>
            <a:gdLst>
              <a:gd name="T0" fmla="*/ 0 w 259"/>
              <a:gd name="T1" fmla="*/ 0 h 270"/>
              <a:gd name="T2" fmla="*/ 259 w 259"/>
              <a:gd name="T3" fmla="*/ 0 h 270"/>
              <a:gd name="T4" fmla="*/ 259 w 259"/>
              <a:gd name="T5" fmla="*/ 88 h 270"/>
              <a:gd name="T6" fmla="*/ 242 w 259"/>
              <a:gd name="T7" fmla="*/ 88 h 270"/>
              <a:gd name="T8" fmla="*/ 238 w 259"/>
              <a:gd name="T9" fmla="*/ 64 h 270"/>
              <a:gd name="T10" fmla="*/ 233 w 259"/>
              <a:gd name="T11" fmla="*/ 47 h 270"/>
              <a:gd name="T12" fmla="*/ 226 w 259"/>
              <a:gd name="T13" fmla="*/ 34 h 270"/>
              <a:gd name="T14" fmla="*/ 217 w 259"/>
              <a:gd name="T15" fmla="*/ 25 h 270"/>
              <a:gd name="T16" fmla="*/ 206 w 259"/>
              <a:gd name="T17" fmla="*/ 18 h 270"/>
              <a:gd name="T18" fmla="*/ 195 w 259"/>
              <a:gd name="T19" fmla="*/ 14 h 270"/>
              <a:gd name="T20" fmla="*/ 183 w 259"/>
              <a:gd name="T21" fmla="*/ 13 h 270"/>
              <a:gd name="T22" fmla="*/ 170 w 259"/>
              <a:gd name="T23" fmla="*/ 12 h 270"/>
              <a:gd name="T24" fmla="*/ 156 w 259"/>
              <a:gd name="T25" fmla="*/ 12 h 270"/>
              <a:gd name="T26" fmla="*/ 156 w 259"/>
              <a:gd name="T27" fmla="*/ 218 h 270"/>
              <a:gd name="T28" fmla="*/ 156 w 259"/>
              <a:gd name="T29" fmla="*/ 257 h 270"/>
              <a:gd name="T30" fmla="*/ 208 w 259"/>
              <a:gd name="T31" fmla="*/ 257 h 270"/>
              <a:gd name="T32" fmla="*/ 208 w 259"/>
              <a:gd name="T33" fmla="*/ 270 h 270"/>
              <a:gd name="T34" fmla="*/ 52 w 259"/>
              <a:gd name="T35" fmla="*/ 270 h 270"/>
              <a:gd name="T36" fmla="*/ 52 w 259"/>
              <a:gd name="T37" fmla="*/ 257 h 270"/>
              <a:gd name="T38" fmla="*/ 102 w 259"/>
              <a:gd name="T39" fmla="*/ 257 h 270"/>
              <a:gd name="T40" fmla="*/ 102 w 259"/>
              <a:gd name="T41" fmla="*/ 12 h 270"/>
              <a:gd name="T42" fmla="*/ 80 w 259"/>
              <a:gd name="T43" fmla="*/ 13 h 270"/>
              <a:gd name="T44" fmla="*/ 63 w 259"/>
              <a:gd name="T45" fmla="*/ 14 h 270"/>
              <a:gd name="T46" fmla="*/ 51 w 259"/>
              <a:gd name="T47" fmla="*/ 19 h 270"/>
              <a:gd name="T48" fmla="*/ 40 w 259"/>
              <a:gd name="T49" fmla="*/ 26 h 270"/>
              <a:gd name="T50" fmla="*/ 28 w 259"/>
              <a:gd name="T51" fmla="*/ 41 h 270"/>
              <a:gd name="T52" fmla="*/ 22 w 259"/>
              <a:gd name="T53" fmla="*/ 58 h 270"/>
              <a:gd name="T54" fmla="*/ 18 w 259"/>
              <a:gd name="T55" fmla="*/ 74 h 270"/>
              <a:gd name="T56" fmla="*/ 17 w 259"/>
              <a:gd name="T57" fmla="*/ 88 h 270"/>
              <a:gd name="T58" fmla="*/ 0 w 259"/>
              <a:gd name="T59" fmla="*/ 88 h 270"/>
              <a:gd name="T60" fmla="*/ 0 w 259"/>
              <a:gd name="T61" fmla="*/ 0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59" h="270">
                <a:moveTo>
                  <a:pt x="0" y="0"/>
                </a:moveTo>
                <a:lnTo>
                  <a:pt x="259" y="0"/>
                </a:lnTo>
                <a:lnTo>
                  <a:pt x="259" y="88"/>
                </a:lnTo>
                <a:lnTo>
                  <a:pt x="242" y="88"/>
                </a:lnTo>
                <a:lnTo>
                  <a:pt x="238" y="64"/>
                </a:lnTo>
                <a:lnTo>
                  <a:pt x="233" y="47"/>
                </a:lnTo>
                <a:lnTo>
                  <a:pt x="226" y="34"/>
                </a:lnTo>
                <a:lnTo>
                  <a:pt x="217" y="25"/>
                </a:lnTo>
                <a:lnTo>
                  <a:pt x="206" y="18"/>
                </a:lnTo>
                <a:lnTo>
                  <a:pt x="195" y="14"/>
                </a:lnTo>
                <a:lnTo>
                  <a:pt x="183" y="13"/>
                </a:lnTo>
                <a:lnTo>
                  <a:pt x="170" y="12"/>
                </a:lnTo>
                <a:lnTo>
                  <a:pt x="156" y="12"/>
                </a:lnTo>
                <a:lnTo>
                  <a:pt x="156" y="218"/>
                </a:lnTo>
                <a:lnTo>
                  <a:pt x="156" y="257"/>
                </a:lnTo>
                <a:lnTo>
                  <a:pt x="208" y="257"/>
                </a:lnTo>
                <a:lnTo>
                  <a:pt x="208" y="270"/>
                </a:lnTo>
                <a:lnTo>
                  <a:pt x="52" y="270"/>
                </a:lnTo>
                <a:lnTo>
                  <a:pt x="52" y="257"/>
                </a:lnTo>
                <a:lnTo>
                  <a:pt x="102" y="257"/>
                </a:lnTo>
                <a:lnTo>
                  <a:pt x="102" y="12"/>
                </a:lnTo>
                <a:lnTo>
                  <a:pt x="80" y="13"/>
                </a:lnTo>
                <a:lnTo>
                  <a:pt x="63" y="14"/>
                </a:lnTo>
                <a:lnTo>
                  <a:pt x="51" y="19"/>
                </a:lnTo>
                <a:lnTo>
                  <a:pt x="40" y="26"/>
                </a:lnTo>
                <a:lnTo>
                  <a:pt x="28" y="41"/>
                </a:lnTo>
                <a:lnTo>
                  <a:pt x="22" y="58"/>
                </a:lnTo>
                <a:lnTo>
                  <a:pt x="18" y="74"/>
                </a:lnTo>
                <a:lnTo>
                  <a:pt x="17" y="88"/>
                </a:lnTo>
                <a:lnTo>
                  <a:pt x="0" y="88"/>
                </a:lnTo>
                <a:lnTo>
                  <a:pt x="0" y="0"/>
                </a:lnTo>
                <a:close/>
              </a:path>
            </a:pathLst>
          </a:custGeom>
          <a:solidFill>
            <a:schemeClr val="tx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19"/>
          <p:cNvSpPr>
            <a:spLocks/>
          </p:cNvSpPr>
          <p:nvPr/>
        </p:nvSpPr>
        <p:spPr bwMode="auto">
          <a:xfrm>
            <a:off x="6239223" y="2379306"/>
            <a:ext cx="263590" cy="317284"/>
          </a:xfrm>
          <a:custGeom>
            <a:avLst/>
            <a:gdLst>
              <a:gd name="T0" fmla="*/ 227 w 325"/>
              <a:gd name="T1" fmla="*/ 1 h 390"/>
              <a:gd name="T2" fmla="*/ 282 w 325"/>
              <a:gd name="T3" fmla="*/ 14 h 390"/>
              <a:gd name="T4" fmla="*/ 325 w 325"/>
              <a:gd name="T5" fmla="*/ 29 h 390"/>
              <a:gd name="T6" fmla="*/ 308 w 325"/>
              <a:gd name="T7" fmla="*/ 128 h 390"/>
              <a:gd name="T8" fmla="*/ 302 w 325"/>
              <a:gd name="T9" fmla="*/ 92 h 390"/>
              <a:gd name="T10" fmla="*/ 288 w 325"/>
              <a:gd name="T11" fmla="*/ 62 h 390"/>
              <a:gd name="T12" fmla="*/ 271 w 325"/>
              <a:gd name="T13" fmla="*/ 42 h 390"/>
              <a:gd name="T14" fmla="*/ 241 w 325"/>
              <a:gd name="T15" fmla="*/ 23 h 390"/>
              <a:gd name="T16" fmla="*/ 195 w 325"/>
              <a:gd name="T17" fmla="*/ 15 h 390"/>
              <a:gd name="T18" fmla="*/ 149 w 325"/>
              <a:gd name="T19" fmla="*/ 23 h 390"/>
              <a:gd name="T20" fmla="*/ 112 w 325"/>
              <a:gd name="T21" fmla="*/ 44 h 390"/>
              <a:gd name="T22" fmla="*/ 88 w 325"/>
              <a:gd name="T23" fmla="*/ 81 h 390"/>
              <a:gd name="T24" fmla="*/ 76 w 325"/>
              <a:gd name="T25" fmla="*/ 130 h 390"/>
              <a:gd name="T26" fmla="*/ 72 w 325"/>
              <a:gd name="T27" fmla="*/ 192 h 390"/>
              <a:gd name="T28" fmla="*/ 77 w 325"/>
              <a:gd name="T29" fmla="*/ 269 h 390"/>
              <a:gd name="T30" fmla="*/ 95 w 325"/>
              <a:gd name="T31" fmla="*/ 324 h 390"/>
              <a:gd name="T32" fmla="*/ 126 w 325"/>
              <a:gd name="T33" fmla="*/ 356 h 390"/>
              <a:gd name="T34" fmla="*/ 166 w 325"/>
              <a:gd name="T35" fmla="*/ 372 h 390"/>
              <a:gd name="T36" fmla="*/ 214 w 325"/>
              <a:gd name="T37" fmla="*/ 372 h 390"/>
              <a:gd name="T38" fmla="*/ 253 w 325"/>
              <a:gd name="T39" fmla="*/ 356 h 390"/>
              <a:gd name="T40" fmla="*/ 282 w 325"/>
              <a:gd name="T41" fmla="*/ 328 h 390"/>
              <a:gd name="T42" fmla="*/ 300 w 325"/>
              <a:gd name="T43" fmla="*/ 291 h 390"/>
              <a:gd name="T44" fmla="*/ 307 w 325"/>
              <a:gd name="T45" fmla="*/ 262 h 390"/>
              <a:gd name="T46" fmla="*/ 325 w 325"/>
              <a:gd name="T47" fmla="*/ 247 h 390"/>
              <a:gd name="T48" fmla="*/ 304 w 325"/>
              <a:gd name="T49" fmla="*/ 363 h 390"/>
              <a:gd name="T50" fmla="*/ 253 w 325"/>
              <a:gd name="T51" fmla="*/ 381 h 390"/>
              <a:gd name="T52" fmla="*/ 187 w 325"/>
              <a:gd name="T53" fmla="*/ 390 h 390"/>
              <a:gd name="T54" fmla="*/ 120 w 325"/>
              <a:gd name="T55" fmla="*/ 380 h 390"/>
              <a:gd name="T56" fmla="*/ 65 w 325"/>
              <a:gd name="T57" fmla="*/ 350 h 390"/>
              <a:gd name="T58" fmla="*/ 24 w 325"/>
              <a:gd name="T59" fmla="*/ 301 h 390"/>
              <a:gd name="T60" fmla="*/ 2 w 325"/>
              <a:gd name="T61" fmla="*/ 235 h 390"/>
              <a:gd name="T62" fmla="*/ 2 w 325"/>
              <a:gd name="T63" fmla="*/ 158 h 390"/>
              <a:gd name="T64" fmla="*/ 24 w 325"/>
              <a:gd name="T65" fmla="*/ 92 h 390"/>
              <a:gd name="T66" fmla="*/ 63 w 325"/>
              <a:gd name="T67" fmla="*/ 42 h 390"/>
              <a:gd name="T68" fmla="*/ 121 w 325"/>
              <a:gd name="T69" fmla="*/ 11 h 390"/>
              <a:gd name="T70" fmla="*/ 193 w 325"/>
              <a:gd name="T71" fmla="*/ 0 h 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25" h="390">
                <a:moveTo>
                  <a:pt x="193" y="0"/>
                </a:moveTo>
                <a:lnTo>
                  <a:pt x="227" y="1"/>
                </a:lnTo>
                <a:lnTo>
                  <a:pt x="256" y="6"/>
                </a:lnTo>
                <a:lnTo>
                  <a:pt x="282" y="14"/>
                </a:lnTo>
                <a:lnTo>
                  <a:pt x="305" y="21"/>
                </a:lnTo>
                <a:lnTo>
                  <a:pt x="325" y="29"/>
                </a:lnTo>
                <a:lnTo>
                  <a:pt x="325" y="128"/>
                </a:lnTo>
                <a:lnTo>
                  <a:pt x="308" y="128"/>
                </a:lnTo>
                <a:lnTo>
                  <a:pt x="305" y="110"/>
                </a:lnTo>
                <a:lnTo>
                  <a:pt x="302" y="92"/>
                </a:lnTo>
                <a:lnTo>
                  <a:pt x="293" y="71"/>
                </a:lnTo>
                <a:lnTo>
                  <a:pt x="288" y="62"/>
                </a:lnTo>
                <a:lnTo>
                  <a:pt x="281" y="53"/>
                </a:lnTo>
                <a:lnTo>
                  <a:pt x="271" y="42"/>
                </a:lnTo>
                <a:lnTo>
                  <a:pt x="258" y="32"/>
                </a:lnTo>
                <a:lnTo>
                  <a:pt x="241" y="23"/>
                </a:lnTo>
                <a:lnTo>
                  <a:pt x="220" y="17"/>
                </a:lnTo>
                <a:lnTo>
                  <a:pt x="195" y="15"/>
                </a:lnTo>
                <a:lnTo>
                  <a:pt x="171" y="17"/>
                </a:lnTo>
                <a:lnTo>
                  <a:pt x="149" y="23"/>
                </a:lnTo>
                <a:lnTo>
                  <a:pt x="128" y="33"/>
                </a:lnTo>
                <a:lnTo>
                  <a:pt x="112" y="44"/>
                </a:lnTo>
                <a:lnTo>
                  <a:pt x="98" y="61"/>
                </a:lnTo>
                <a:lnTo>
                  <a:pt x="88" y="81"/>
                </a:lnTo>
                <a:lnTo>
                  <a:pt x="80" y="104"/>
                </a:lnTo>
                <a:lnTo>
                  <a:pt x="76" y="130"/>
                </a:lnTo>
                <a:lnTo>
                  <a:pt x="73" y="159"/>
                </a:lnTo>
                <a:lnTo>
                  <a:pt x="72" y="192"/>
                </a:lnTo>
                <a:lnTo>
                  <a:pt x="73" y="234"/>
                </a:lnTo>
                <a:lnTo>
                  <a:pt x="77" y="269"/>
                </a:lnTo>
                <a:lnTo>
                  <a:pt x="84" y="300"/>
                </a:lnTo>
                <a:lnTo>
                  <a:pt x="95" y="324"/>
                </a:lnTo>
                <a:lnTo>
                  <a:pt x="111" y="344"/>
                </a:lnTo>
                <a:lnTo>
                  <a:pt x="126" y="356"/>
                </a:lnTo>
                <a:lnTo>
                  <a:pt x="144" y="366"/>
                </a:lnTo>
                <a:lnTo>
                  <a:pt x="166" y="372"/>
                </a:lnTo>
                <a:lnTo>
                  <a:pt x="190" y="374"/>
                </a:lnTo>
                <a:lnTo>
                  <a:pt x="214" y="372"/>
                </a:lnTo>
                <a:lnTo>
                  <a:pt x="234" y="366"/>
                </a:lnTo>
                <a:lnTo>
                  <a:pt x="253" y="356"/>
                </a:lnTo>
                <a:lnTo>
                  <a:pt x="269" y="342"/>
                </a:lnTo>
                <a:lnTo>
                  <a:pt x="282" y="328"/>
                </a:lnTo>
                <a:lnTo>
                  <a:pt x="292" y="309"/>
                </a:lnTo>
                <a:lnTo>
                  <a:pt x="300" y="291"/>
                </a:lnTo>
                <a:lnTo>
                  <a:pt x="304" y="276"/>
                </a:lnTo>
                <a:lnTo>
                  <a:pt x="307" y="262"/>
                </a:lnTo>
                <a:lnTo>
                  <a:pt x="308" y="247"/>
                </a:lnTo>
                <a:lnTo>
                  <a:pt x="325" y="247"/>
                </a:lnTo>
                <a:lnTo>
                  <a:pt x="325" y="353"/>
                </a:lnTo>
                <a:lnTo>
                  <a:pt x="304" y="363"/>
                </a:lnTo>
                <a:lnTo>
                  <a:pt x="281" y="373"/>
                </a:lnTo>
                <a:lnTo>
                  <a:pt x="253" y="381"/>
                </a:lnTo>
                <a:lnTo>
                  <a:pt x="222" y="388"/>
                </a:lnTo>
                <a:lnTo>
                  <a:pt x="187" y="390"/>
                </a:lnTo>
                <a:lnTo>
                  <a:pt x="151" y="388"/>
                </a:lnTo>
                <a:lnTo>
                  <a:pt x="120" y="380"/>
                </a:lnTo>
                <a:lnTo>
                  <a:pt x="90" y="367"/>
                </a:lnTo>
                <a:lnTo>
                  <a:pt x="65" y="350"/>
                </a:lnTo>
                <a:lnTo>
                  <a:pt x="41" y="328"/>
                </a:lnTo>
                <a:lnTo>
                  <a:pt x="24" y="301"/>
                </a:lnTo>
                <a:lnTo>
                  <a:pt x="11" y="270"/>
                </a:lnTo>
                <a:lnTo>
                  <a:pt x="2" y="235"/>
                </a:lnTo>
                <a:lnTo>
                  <a:pt x="0" y="196"/>
                </a:lnTo>
                <a:lnTo>
                  <a:pt x="2" y="158"/>
                </a:lnTo>
                <a:lnTo>
                  <a:pt x="11" y="122"/>
                </a:lnTo>
                <a:lnTo>
                  <a:pt x="24" y="92"/>
                </a:lnTo>
                <a:lnTo>
                  <a:pt x="41" y="65"/>
                </a:lnTo>
                <a:lnTo>
                  <a:pt x="63" y="42"/>
                </a:lnTo>
                <a:lnTo>
                  <a:pt x="90" y="23"/>
                </a:lnTo>
                <a:lnTo>
                  <a:pt x="121" y="11"/>
                </a:lnTo>
                <a:lnTo>
                  <a:pt x="155" y="3"/>
                </a:lnTo>
                <a:lnTo>
                  <a:pt x="193" y="0"/>
                </a:lnTo>
                <a:close/>
              </a:path>
            </a:pathLst>
          </a:custGeom>
          <a:solidFill>
            <a:schemeClr val="tx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Freeform 20"/>
          <p:cNvSpPr>
            <a:spLocks noEditPoints="1"/>
          </p:cNvSpPr>
          <p:nvPr/>
        </p:nvSpPr>
        <p:spPr bwMode="auto">
          <a:xfrm>
            <a:off x="6510948" y="2467168"/>
            <a:ext cx="447452" cy="222911"/>
          </a:xfrm>
          <a:custGeom>
            <a:avLst/>
            <a:gdLst>
              <a:gd name="T0" fmla="*/ 95 w 548"/>
              <a:gd name="T1" fmla="*/ 166 h 274"/>
              <a:gd name="T2" fmla="*/ 134 w 548"/>
              <a:gd name="T3" fmla="*/ 65 h 274"/>
              <a:gd name="T4" fmla="*/ 398 w 548"/>
              <a:gd name="T5" fmla="*/ 56 h 274"/>
              <a:gd name="T6" fmla="*/ 429 w 548"/>
              <a:gd name="T7" fmla="*/ 138 h 274"/>
              <a:gd name="T8" fmla="*/ 448 w 548"/>
              <a:gd name="T9" fmla="*/ 137 h 274"/>
              <a:gd name="T10" fmla="*/ 469 w 548"/>
              <a:gd name="T11" fmla="*/ 131 h 274"/>
              <a:gd name="T12" fmla="*/ 485 w 548"/>
              <a:gd name="T13" fmla="*/ 112 h 274"/>
              <a:gd name="T14" fmla="*/ 491 w 548"/>
              <a:gd name="T15" fmla="*/ 79 h 274"/>
              <a:gd name="T16" fmla="*/ 485 w 548"/>
              <a:gd name="T17" fmla="*/ 44 h 274"/>
              <a:gd name="T18" fmla="*/ 470 w 548"/>
              <a:gd name="T19" fmla="*/ 26 h 274"/>
              <a:gd name="T20" fmla="*/ 451 w 548"/>
              <a:gd name="T21" fmla="*/ 18 h 274"/>
              <a:gd name="T22" fmla="*/ 430 w 548"/>
              <a:gd name="T23" fmla="*/ 16 h 274"/>
              <a:gd name="T24" fmla="*/ 144 w 548"/>
              <a:gd name="T25" fmla="*/ 0 h 274"/>
              <a:gd name="T26" fmla="*/ 250 w 548"/>
              <a:gd name="T27" fmla="*/ 219 h 274"/>
              <a:gd name="T28" fmla="*/ 343 w 548"/>
              <a:gd name="T29" fmla="*/ 261 h 274"/>
              <a:gd name="T30" fmla="*/ 298 w 548"/>
              <a:gd name="T31" fmla="*/ 16 h 274"/>
              <a:gd name="T32" fmla="*/ 451 w 548"/>
              <a:gd name="T33" fmla="*/ 4 h 274"/>
              <a:gd name="T34" fmla="*/ 482 w 548"/>
              <a:gd name="T35" fmla="*/ 5 h 274"/>
              <a:gd name="T36" fmla="*/ 515 w 548"/>
              <a:gd name="T37" fmla="*/ 15 h 274"/>
              <a:gd name="T38" fmla="*/ 536 w 548"/>
              <a:gd name="T39" fmla="*/ 33 h 274"/>
              <a:gd name="T40" fmla="*/ 547 w 548"/>
              <a:gd name="T41" fmla="*/ 60 h 274"/>
              <a:gd name="T42" fmla="*/ 546 w 548"/>
              <a:gd name="T43" fmla="*/ 100 h 274"/>
              <a:gd name="T44" fmla="*/ 529 w 548"/>
              <a:gd name="T45" fmla="*/ 131 h 274"/>
              <a:gd name="T46" fmla="*/ 498 w 548"/>
              <a:gd name="T47" fmla="*/ 147 h 274"/>
              <a:gd name="T48" fmla="*/ 459 w 548"/>
              <a:gd name="T49" fmla="*/ 151 h 274"/>
              <a:gd name="T50" fmla="*/ 398 w 548"/>
              <a:gd name="T51" fmla="*/ 151 h 274"/>
              <a:gd name="T52" fmla="*/ 398 w 548"/>
              <a:gd name="T53" fmla="*/ 261 h 274"/>
              <a:gd name="T54" fmla="*/ 449 w 548"/>
              <a:gd name="T55" fmla="*/ 274 h 274"/>
              <a:gd name="T56" fmla="*/ 160 w 548"/>
              <a:gd name="T57" fmla="*/ 261 h 274"/>
              <a:gd name="T58" fmla="*/ 179 w 548"/>
              <a:gd name="T59" fmla="*/ 181 h 274"/>
              <a:gd name="T60" fmla="*/ 73 w 548"/>
              <a:gd name="T61" fmla="*/ 226 h 274"/>
              <a:gd name="T62" fmla="*/ 108 w 548"/>
              <a:gd name="T63" fmla="*/ 261 h 274"/>
              <a:gd name="T64" fmla="*/ 0 w 548"/>
              <a:gd name="T65" fmla="*/ 274 h 274"/>
              <a:gd name="T66" fmla="*/ 42 w 548"/>
              <a:gd name="T67" fmla="*/ 261 h 274"/>
              <a:gd name="T68" fmla="*/ 144 w 548"/>
              <a:gd name="T69" fmla="*/ 0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8" h="274">
                <a:moveTo>
                  <a:pt x="134" y="65"/>
                </a:moveTo>
                <a:lnTo>
                  <a:pt x="95" y="166"/>
                </a:lnTo>
                <a:lnTo>
                  <a:pt x="174" y="166"/>
                </a:lnTo>
                <a:lnTo>
                  <a:pt x="134" y="65"/>
                </a:lnTo>
                <a:close/>
                <a:moveTo>
                  <a:pt x="398" y="16"/>
                </a:moveTo>
                <a:lnTo>
                  <a:pt x="398" y="56"/>
                </a:lnTo>
                <a:lnTo>
                  <a:pt x="398" y="138"/>
                </a:lnTo>
                <a:lnTo>
                  <a:pt x="429" y="138"/>
                </a:lnTo>
                <a:lnTo>
                  <a:pt x="438" y="138"/>
                </a:lnTo>
                <a:lnTo>
                  <a:pt x="448" y="137"/>
                </a:lnTo>
                <a:lnTo>
                  <a:pt x="459" y="134"/>
                </a:lnTo>
                <a:lnTo>
                  <a:pt x="469" y="131"/>
                </a:lnTo>
                <a:lnTo>
                  <a:pt x="478" y="123"/>
                </a:lnTo>
                <a:lnTo>
                  <a:pt x="485" y="112"/>
                </a:lnTo>
                <a:lnTo>
                  <a:pt x="490" y="99"/>
                </a:lnTo>
                <a:lnTo>
                  <a:pt x="491" y="79"/>
                </a:lnTo>
                <a:lnTo>
                  <a:pt x="490" y="60"/>
                </a:lnTo>
                <a:lnTo>
                  <a:pt x="485" y="44"/>
                </a:lnTo>
                <a:lnTo>
                  <a:pt x="479" y="33"/>
                </a:lnTo>
                <a:lnTo>
                  <a:pt x="470" y="26"/>
                </a:lnTo>
                <a:lnTo>
                  <a:pt x="462" y="21"/>
                </a:lnTo>
                <a:lnTo>
                  <a:pt x="451" y="18"/>
                </a:lnTo>
                <a:lnTo>
                  <a:pt x="440" y="17"/>
                </a:lnTo>
                <a:lnTo>
                  <a:pt x="430" y="16"/>
                </a:lnTo>
                <a:lnTo>
                  <a:pt x="398" y="16"/>
                </a:lnTo>
                <a:close/>
                <a:moveTo>
                  <a:pt x="144" y="0"/>
                </a:moveTo>
                <a:lnTo>
                  <a:pt x="166" y="0"/>
                </a:lnTo>
                <a:lnTo>
                  <a:pt x="250" y="219"/>
                </a:lnTo>
                <a:lnTo>
                  <a:pt x="266" y="261"/>
                </a:lnTo>
                <a:lnTo>
                  <a:pt x="343" y="261"/>
                </a:lnTo>
                <a:lnTo>
                  <a:pt x="343" y="16"/>
                </a:lnTo>
                <a:lnTo>
                  <a:pt x="298" y="16"/>
                </a:lnTo>
                <a:lnTo>
                  <a:pt x="298" y="4"/>
                </a:lnTo>
                <a:lnTo>
                  <a:pt x="451" y="4"/>
                </a:lnTo>
                <a:lnTo>
                  <a:pt x="467" y="4"/>
                </a:lnTo>
                <a:lnTo>
                  <a:pt x="482" y="5"/>
                </a:lnTo>
                <a:lnTo>
                  <a:pt x="500" y="8"/>
                </a:lnTo>
                <a:lnTo>
                  <a:pt x="515" y="15"/>
                </a:lnTo>
                <a:lnTo>
                  <a:pt x="529" y="24"/>
                </a:lnTo>
                <a:lnTo>
                  <a:pt x="536" y="33"/>
                </a:lnTo>
                <a:lnTo>
                  <a:pt x="542" y="45"/>
                </a:lnTo>
                <a:lnTo>
                  <a:pt x="547" y="60"/>
                </a:lnTo>
                <a:lnTo>
                  <a:pt x="548" y="78"/>
                </a:lnTo>
                <a:lnTo>
                  <a:pt x="546" y="100"/>
                </a:lnTo>
                <a:lnTo>
                  <a:pt x="540" y="118"/>
                </a:lnTo>
                <a:lnTo>
                  <a:pt x="529" y="131"/>
                </a:lnTo>
                <a:lnTo>
                  <a:pt x="515" y="140"/>
                </a:lnTo>
                <a:lnTo>
                  <a:pt x="498" y="147"/>
                </a:lnTo>
                <a:lnTo>
                  <a:pt x="480" y="150"/>
                </a:lnTo>
                <a:lnTo>
                  <a:pt x="459" y="151"/>
                </a:lnTo>
                <a:lnTo>
                  <a:pt x="436" y="151"/>
                </a:lnTo>
                <a:lnTo>
                  <a:pt x="398" y="151"/>
                </a:lnTo>
                <a:lnTo>
                  <a:pt x="398" y="221"/>
                </a:lnTo>
                <a:lnTo>
                  <a:pt x="398" y="261"/>
                </a:lnTo>
                <a:lnTo>
                  <a:pt x="449" y="261"/>
                </a:lnTo>
                <a:lnTo>
                  <a:pt x="449" y="274"/>
                </a:lnTo>
                <a:lnTo>
                  <a:pt x="160" y="274"/>
                </a:lnTo>
                <a:lnTo>
                  <a:pt x="160" y="261"/>
                </a:lnTo>
                <a:lnTo>
                  <a:pt x="209" y="261"/>
                </a:lnTo>
                <a:lnTo>
                  <a:pt x="179" y="181"/>
                </a:lnTo>
                <a:lnTo>
                  <a:pt x="90" y="181"/>
                </a:lnTo>
                <a:lnTo>
                  <a:pt x="73" y="226"/>
                </a:lnTo>
                <a:lnTo>
                  <a:pt x="61" y="261"/>
                </a:lnTo>
                <a:lnTo>
                  <a:pt x="108" y="261"/>
                </a:lnTo>
                <a:lnTo>
                  <a:pt x="108" y="274"/>
                </a:lnTo>
                <a:lnTo>
                  <a:pt x="0" y="274"/>
                </a:lnTo>
                <a:lnTo>
                  <a:pt x="0" y="261"/>
                </a:lnTo>
                <a:lnTo>
                  <a:pt x="42" y="261"/>
                </a:lnTo>
                <a:lnTo>
                  <a:pt x="58" y="221"/>
                </a:lnTo>
                <a:lnTo>
                  <a:pt x="144" y="0"/>
                </a:lnTo>
                <a:close/>
              </a:path>
            </a:pathLst>
          </a:custGeom>
          <a:solidFill>
            <a:schemeClr val="tx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Freeform 21"/>
          <p:cNvSpPr>
            <a:spLocks noEditPoints="1"/>
          </p:cNvSpPr>
          <p:nvPr/>
        </p:nvSpPr>
        <p:spPr bwMode="auto">
          <a:xfrm>
            <a:off x="6837996" y="1697553"/>
            <a:ext cx="896530" cy="589009"/>
          </a:xfrm>
          <a:custGeom>
            <a:avLst/>
            <a:gdLst>
              <a:gd name="T0" fmla="*/ 1063 w 1101"/>
              <a:gd name="T1" fmla="*/ 703 h 722"/>
              <a:gd name="T2" fmla="*/ 550 w 1101"/>
              <a:gd name="T3" fmla="*/ 722 h 722"/>
              <a:gd name="T4" fmla="*/ 38 w 1101"/>
              <a:gd name="T5" fmla="*/ 703 h 722"/>
              <a:gd name="T6" fmla="*/ 1015 w 1101"/>
              <a:gd name="T7" fmla="*/ 612 h 722"/>
              <a:gd name="T8" fmla="*/ 617 w 1101"/>
              <a:gd name="T9" fmla="*/ 661 h 722"/>
              <a:gd name="T10" fmla="*/ 484 w 1101"/>
              <a:gd name="T11" fmla="*/ 612 h 722"/>
              <a:gd name="T12" fmla="*/ 1100 w 1101"/>
              <a:gd name="T13" fmla="*/ 565 h 722"/>
              <a:gd name="T14" fmla="*/ 1081 w 1101"/>
              <a:gd name="T15" fmla="*/ 551 h 722"/>
              <a:gd name="T16" fmla="*/ 531 w 1101"/>
              <a:gd name="T17" fmla="*/ 571 h 722"/>
              <a:gd name="T18" fmla="*/ 19 w 1101"/>
              <a:gd name="T19" fmla="*/ 589 h 722"/>
              <a:gd name="T20" fmla="*/ 969 w 1101"/>
              <a:gd name="T21" fmla="*/ 590 h 722"/>
              <a:gd name="T22" fmla="*/ 683 w 1101"/>
              <a:gd name="T23" fmla="*/ 599 h 722"/>
              <a:gd name="T24" fmla="*/ 397 w 1101"/>
              <a:gd name="T25" fmla="*/ 590 h 722"/>
              <a:gd name="T26" fmla="*/ 123 w 1101"/>
              <a:gd name="T27" fmla="*/ 571 h 722"/>
              <a:gd name="T28" fmla="*/ 629 w 1101"/>
              <a:gd name="T29" fmla="*/ 483 h 722"/>
              <a:gd name="T30" fmla="*/ 472 w 1101"/>
              <a:gd name="T31" fmla="*/ 524 h 722"/>
              <a:gd name="T32" fmla="*/ 882 w 1101"/>
              <a:gd name="T33" fmla="*/ 470 h 722"/>
              <a:gd name="T34" fmla="*/ 773 w 1101"/>
              <a:gd name="T35" fmla="*/ 480 h 722"/>
              <a:gd name="T36" fmla="*/ 385 w 1101"/>
              <a:gd name="T37" fmla="*/ 503 h 722"/>
              <a:gd name="T38" fmla="*/ 242 w 1101"/>
              <a:gd name="T39" fmla="*/ 528 h 722"/>
              <a:gd name="T40" fmla="*/ 1099 w 1101"/>
              <a:gd name="T41" fmla="*/ 447 h 722"/>
              <a:gd name="T42" fmla="*/ 560 w 1101"/>
              <a:gd name="T43" fmla="*/ 420 h 722"/>
              <a:gd name="T44" fmla="*/ 536 w 1101"/>
              <a:gd name="T45" fmla="*/ 424 h 722"/>
              <a:gd name="T46" fmla="*/ 6 w 1101"/>
              <a:gd name="T47" fmla="*/ 451 h 722"/>
              <a:gd name="T48" fmla="*/ 937 w 1101"/>
              <a:gd name="T49" fmla="*/ 464 h 722"/>
              <a:gd name="T50" fmla="*/ 656 w 1101"/>
              <a:gd name="T51" fmla="*/ 448 h 722"/>
              <a:gd name="T52" fmla="*/ 391 w 1101"/>
              <a:gd name="T53" fmla="*/ 426 h 722"/>
              <a:gd name="T54" fmla="*/ 140 w 1101"/>
              <a:gd name="T55" fmla="*/ 411 h 722"/>
              <a:gd name="T56" fmla="*/ 285 w 1101"/>
              <a:gd name="T57" fmla="*/ 398 h 722"/>
              <a:gd name="T58" fmla="*/ 1036 w 1101"/>
              <a:gd name="T59" fmla="*/ 359 h 722"/>
              <a:gd name="T60" fmla="*/ 596 w 1101"/>
              <a:gd name="T61" fmla="*/ 382 h 722"/>
              <a:gd name="T62" fmla="*/ 98 w 1101"/>
              <a:gd name="T63" fmla="*/ 351 h 722"/>
              <a:gd name="T64" fmla="*/ 896 w 1101"/>
              <a:gd name="T65" fmla="*/ 402 h 722"/>
              <a:gd name="T66" fmla="*/ 737 w 1101"/>
              <a:gd name="T67" fmla="*/ 402 h 722"/>
              <a:gd name="T68" fmla="*/ 320 w 1101"/>
              <a:gd name="T69" fmla="*/ 384 h 722"/>
              <a:gd name="T70" fmla="*/ 187 w 1101"/>
              <a:gd name="T71" fmla="*/ 358 h 722"/>
              <a:gd name="T72" fmla="*/ 1068 w 1101"/>
              <a:gd name="T73" fmla="*/ 318 h 722"/>
              <a:gd name="T74" fmla="*/ 564 w 1101"/>
              <a:gd name="T75" fmla="*/ 318 h 722"/>
              <a:gd name="T76" fmla="*/ 33 w 1101"/>
              <a:gd name="T77" fmla="*/ 291 h 722"/>
              <a:gd name="T78" fmla="*/ 10 w 1101"/>
              <a:gd name="T79" fmla="*/ 288 h 722"/>
              <a:gd name="T80" fmla="*/ 949 w 1101"/>
              <a:gd name="T81" fmla="*/ 275 h 722"/>
              <a:gd name="T82" fmla="*/ 429 w 1101"/>
              <a:gd name="T83" fmla="*/ 277 h 722"/>
              <a:gd name="T84" fmla="*/ 178 w 1101"/>
              <a:gd name="T85" fmla="*/ 293 h 722"/>
              <a:gd name="T86" fmla="*/ 852 w 1101"/>
              <a:gd name="T87" fmla="*/ 320 h 722"/>
              <a:gd name="T88" fmla="*/ 299 w 1101"/>
              <a:gd name="T89" fmla="*/ 340 h 722"/>
              <a:gd name="T90" fmla="*/ 991 w 1101"/>
              <a:gd name="T91" fmla="*/ 238 h 722"/>
              <a:gd name="T92" fmla="*/ 505 w 1101"/>
              <a:gd name="T93" fmla="*/ 226 h 722"/>
              <a:gd name="T94" fmla="*/ 65 w 1101"/>
              <a:gd name="T95" fmla="*/ 250 h 722"/>
              <a:gd name="T96" fmla="*/ 859 w 1101"/>
              <a:gd name="T97" fmla="*/ 214 h 722"/>
              <a:gd name="T98" fmla="*/ 750 w 1101"/>
              <a:gd name="T99" fmla="*/ 204 h 722"/>
              <a:gd name="T100" fmla="*/ 232 w 1101"/>
              <a:gd name="T101" fmla="*/ 206 h 722"/>
              <a:gd name="T102" fmla="*/ 975 w 1101"/>
              <a:gd name="T103" fmla="*/ 160 h 722"/>
              <a:gd name="T104" fmla="*/ 710 w 1101"/>
              <a:gd name="T105" fmla="*/ 183 h 722"/>
              <a:gd name="T106" fmla="*/ 429 w 1101"/>
              <a:gd name="T107" fmla="*/ 198 h 722"/>
              <a:gd name="T108" fmla="*/ 140 w 1101"/>
              <a:gd name="T109" fmla="*/ 198 h 722"/>
              <a:gd name="T110" fmla="*/ 781 w 1101"/>
              <a:gd name="T111" fmla="*/ 187 h 722"/>
              <a:gd name="T112" fmla="*/ 249 w 1101"/>
              <a:gd name="T113" fmla="*/ 156 h 722"/>
              <a:gd name="T114" fmla="*/ 869 w 1101"/>
              <a:gd name="T115" fmla="*/ 74 h 722"/>
              <a:gd name="T116" fmla="*/ 351 w 1101"/>
              <a:gd name="T117" fmla="*/ 71 h 722"/>
              <a:gd name="T118" fmla="*/ 242 w 1101"/>
              <a:gd name="T119" fmla="*/ 82 h 722"/>
              <a:gd name="T120" fmla="*/ 855 w 1101"/>
              <a:gd name="T121" fmla="*/ 39 h 722"/>
              <a:gd name="T122" fmla="*/ 313 w 1101"/>
              <a:gd name="T123" fmla="*/ 66 h 7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01" h="722">
                <a:moveTo>
                  <a:pt x="1081" y="684"/>
                </a:moveTo>
                <a:lnTo>
                  <a:pt x="1086" y="684"/>
                </a:lnTo>
                <a:lnTo>
                  <a:pt x="1091" y="687"/>
                </a:lnTo>
                <a:lnTo>
                  <a:pt x="1095" y="689"/>
                </a:lnTo>
                <a:lnTo>
                  <a:pt x="1099" y="693"/>
                </a:lnTo>
                <a:lnTo>
                  <a:pt x="1100" y="698"/>
                </a:lnTo>
                <a:lnTo>
                  <a:pt x="1101" y="703"/>
                </a:lnTo>
                <a:lnTo>
                  <a:pt x="1100" y="708"/>
                </a:lnTo>
                <a:lnTo>
                  <a:pt x="1099" y="712"/>
                </a:lnTo>
                <a:lnTo>
                  <a:pt x="1095" y="716"/>
                </a:lnTo>
                <a:lnTo>
                  <a:pt x="1091" y="720"/>
                </a:lnTo>
                <a:lnTo>
                  <a:pt x="1086" y="721"/>
                </a:lnTo>
                <a:lnTo>
                  <a:pt x="1081" y="722"/>
                </a:lnTo>
                <a:lnTo>
                  <a:pt x="1077" y="721"/>
                </a:lnTo>
                <a:lnTo>
                  <a:pt x="1072" y="720"/>
                </a:lnTo>
                <a:lnTo>
                  <a:pt x="1068" y="716"/>
                </a:lnTo>
                <a:lnTo>
                  <a:pt x="1066" y="712"/>
                </a:lnTo>
                <a:lnTo>
                  <a:pt x="1063" y="708"/>
                </a:lnTo>
                <a:lnTo>
                  <a:pt x="1063" y="703"/>
                </a:lnTo>
                <a:lnTo>
                  <a:pt x="1063" y="698"/>
                </a:lnTo>
                <a:lnTo>
                  <a:pt x="1066" y="693"/>
                </a:lnTo>
                <a:lnTo>
                  <a:pt x="1068" y="689"/>
                </a:lnTo>
                <a:lnTo>
                  <a:pt x="1072" y="687"/>
                </a:lnTo>
                <a:lnTo>
                  <a:pt x="1077" y="684"/>
                </a:lnTo>
                <a:lnTo>
                  <a:pt x="1081" y="684"/>
                </a:lnTo>
                <a:close/>
                <a:moveTo>
                  <a:pt x="550" y="684"/>
                </a:moveTo>
                <a:lnTo>
                  <a:pt x="556" y="684"/>
                </a:lnTo>
                <a:lnTo>
                  <a:pt x="560" y="687"/>
                </a:lnTo>
                <a:lnTo>
                  <a:pt x="564" y="689"/>
                </a:lnTo>
                <a:lnTo>
                  <a:pt x="567" y="693"/>
                </a:lnTo>
                <a:lnTo>
                  <a:pt x="569" y="698"/>
                </a:lnTo>
                <a:lnTo>
                  <a:pt x="569" y="703"/>
                </a:lnTo>
                <a:lnTo>
                  <a:pt x="569" y="708"/>
                </a:lnTo>
                <a:lnTo>
                  <a:pt x="567" y="712"/>
                </a:lnTo>
                <a:lnTo>
                  <a:pt x="564" y="716"/>
                </a:lnTo>
                <a:lnTo>
                  <a:pt x="560" y="720"/>
                </a:lnTo>
                <a:lnTo>
                  <a:pt x="556" y="721"/>
                </a:lnTo>
                <a:lnTo>
                  <a:pt x="550" y="722"/>
                </a:lnTo>
                <a:lnTo>
                  <a:pt x="545" y="721"/>
                </a:lnTo>
                <a:lnTo>
                  <a:pt x="541" y="720"/>
                </a:lnTo>
                <a:lnTo>
                  <a:pt x="536" y="716"/>
                </a:lnTo>
                <a:lnTo>
                  <a:pt x="534" y="712"/>
                </a:lnTo>
                <a:lnTo>
                  <a:pt x="531" y="708"/>
                </a:lnTo>
                <a:lnTo>
                  <a:pt x="531" y="703"/>
                </a:lnTo>
                <a:lnTo>
                  <a:pt x="531" y="698"/>
                </a:lnTo>
                <a:lnTo>
                  <a:pt x="534" y="693"/>
                </a:lnTo>
                <a:lnTo>
                  <a:pt x="536" y="689"/>
                </a:lnTo>
                <a:lnTo>
                  <a:pt x="541" y="687"/>
                </a:lnTo>
                <a:lnTo>
                  <a:pt x="545" y="684"/>
                </a:lnTo>
                <a:lnTo>
                  <a:pt x="550" y="684"/>
                </a:lnTo>
                <a:close/>
                <a:moveTo>
                  <a:pt x="19" y="684"/>
                </a:moveTo>
                <a:lnTo>
                  <a:pt x="24" y="684"/>
                </a:lnTo>
                <a:lnTo>
                  <a:pt x="29" y="687"/>
                </a:lnTo>
                <a:lnTo>
                  <a:pt x="33" y="689"/>
                </a:lnTo>
                <a:lnTo>
                  <a:pt x="35" y="693"/>
                </a:lnTo>
                <a:lnTo>
                  <a:pt x="38" y="698"/>
                </a:lnTo>
                <a:lnTo>
                  <a:pt x="38" y="703"/>
                </a:lnTo>
                <a:lnTo>
                  <a:pt x="38" y="708"/>
                </a:lnTo>
                <a:lnTo>
                  <a:pt x="35" y="712"/>
                </a:lnTo>
                <a:lnTo>
                  <a:pt x="33" y="716"/>
                </a:lnTo>
                <a:lnTo>
                  <a:pt x="29" y="720"/>
                </a:lnTo>
                <a:lnTo>
                  <a:pt x="24" y="721"/>
                </a:lnTo>
                <a:lnTo>
                  <a:pt x="19" y="722"/>
                </a:lnTo>
                <a:lnTo>
                  <a:pt x="13" y="721"/>
                </a:lnTo>
                <a:lnTo>
                  <a:pt x="10" y="720"/>
                </a:lnTo>
                <a:lnTo>
                  <a:pt x="6" y="716"/>
                </a:lnTo>
                <a:lnTo>
                  <a:pt x="2" y="712"/>
                </a:lnTo>
                <a:lnTo>
                  <a:pt x="1" y="708"/>
                </a:lnTo>
                <a:lnTo>
                  <a:pt x="0" y="703"/>
                </a:lnTo>
                <a:lnTo>
                  <a:pt x="1" y="698"/>
                </a:lnTo>
                <a:lnTo>
                  <a:pt x="2" y="693"/>
                </a:lnTo>
                <a:lnTo>
                  <a:pt x="6" y="689"/>
                </a:lnTo>
                <a:lnTo>
                  <a:pt x="10" y="687"/>
                </a:lnTo>
                <a:lnTo>
                  <a:pt x="13" y="684"/>
                </a:lnTo>
                <a:lnTo>
                  <a:pt x="19" y="684"/>
                </a:lnTo>
                <a:close/>
                <a:moveTo>
                  <a:pt x="1015" y="612"/>
                </a:moveTo>
                <a:lnTo>
                  <a:pt x="1028" y="616"/>
                </a:lnTo>
                <a:lnTo>
                  <a:pt x="1036" y="624"/>
                </a:lnTo>
                <a:lnTo>
                  <a:pt x="1040" y="637"/>
                </a:lnTo>
                <a:lnTo>
                  <a:pt x="1036" y="649"/>
                </a:lnTo>
                <a:lnTo>
                  <a:pt x="1028" y="657"/>
                </a:lnTo>
                <a:lnTo>
                  <a:pt x="1015" y="661"/>
                </a:lnTo>
                <a:lnTo>
                  <a:pt x="1003" y="657"/>
                </a:lnTo>
                <a:lnTo>
                  <a:pt x="995" y="649"/>
                </a:lnTo>
                <a:lnTo>
                  <a:pt x="991" y="637"/>
                </a:lnTo>
                <a:lnTo>
                  <a:pt x="995" y="624"/>
                </a:lnTo>
                <a:lnTo>
                  <a:pt x="1003" y="616"/>
                </a:lnTo>
                <a:lnTo>
                  <a:pt x="1015" y="612"/>
                </a:lnTo>
                <a:close/>
                <a:moveTo>
                  <a:pt x="617" y="612"/>
                </a:moveTo>
                <a:lnTo>
                  <a:pt x="629" y="616"/>
                </a:lnTo>
                <a:lnTo>
                  <a:pt x="638" y="624"/>
                </a:lnTo>
                <a:lnTo>
                  <a:pt x="641" y="637"/>
                </a:lnTo>
                <a:lnTo>
                  <a:pt x="638" y="649"/>
                </a:lnTo>
                <a:lnTo>
                  <a:pt x="629" y="657"/>
                </a:lnTo>
                <a:lnTo>
                  <a:pt x="617" y="661"/>
                </a:lnTo>
                <a:lnTo>
                  <a:pt x="605" y="657"/>
                </a:lnTo>
                <a:lnTo>
                  <a:pt x="596" y="649"/>
                </a:lnTo>
                <a:lnTo>
                  <a:pt x="593" y="637"/>
                </a:lnTo>
                <a:lnTo>
                  <a:pt x="596" y="624"/>
                </a:lnTo>
                <a:lnTo>
                  <a:pt x="605" y="616"/>
                </a:lnTo>
                <a:lnTo>
                  <a:pt x="617" y="612"/>
                </a:lnTo>
                <a:close/>
                <a:moveTo>
                  <a:pt x="484" y="612"/>
                </a:moveTo>
                <a:lnTo>
                  <a:pt x="496" y="616"/>
                </a:lnTo>
                <a:lnTo>
                  <a:pt x="505" y="624"/>
                </a:lnTo>
                <a:lnTo>
                  <a:pt x="508" y="637"/>
                </a:lnTo>
                <a:lnTo>
                  <a:pt x="505" y="649"/>
                </a:lnTo>
                <a:lnTo>
                  <a:pt x="496" y="657"/>
                </a:lnTo>
                <a:lnTo>
                  <a:pt x="484" y="661"/>
                </a:lnTo>
                <a:lnTo>
                  <a:pt x="472" y="657"/>
                </a:lnTo>
                <a:lnTo>
                  <a:pt x="463" y="649"/>
                </a:lnTo>
                <a:lnTo>
                  <a:pt x="459" y="637"/>
                </a:lnTo>
                <a:lnTo>
                  <a:pt x="463" y="624"/>
                </a:lnTo>
                <a:lnTo>
                  <a:pt x="472" y="616"/>
                </a:lnTo>
                <a:lnTo>
                  <a:pt x="484" y="612"/>
                </a:lnTo>
                <a:close/>
                <a:moveTo>
                  <a:pt x="85" y="612"/>
                </a:moveTo>
                <a:lnTo>
                  <a:pt x="98" y="616"/>
                </a:lnTo>
                <a:lnTo>
                  <a:pt x="106" y="624"/>
                </a:lnTo>
                <a:lnTo>
                  <a:pt x="110" y="637"/>
                </a:lnTo>
                <a:lnTo>
                  <a:pt x="106" y="649"/>
                </a:lnTo>
                <a:lnTo>
                  <a:pt x="98" y="657"/>
                </a:lnTo>
                <a:lnTo>
                  <a:pt x="85" y="661"/>
                </a:lnTo>
                <a:lnTo>
                  <a:pt x="73" y="657"/>
                </a:lnTo>
                <a:lnTo>
                  <a:pt x="65" y="649"/>
                </a:lnTo>
                <a:lnTo>
                  <a:pt x="61" y="637"/>
                </a:lnTo>
                <a:lnTo>
                  <a:pt x="65" y="624"/>
                </a:lnTo>
                <a:lnTo>
                  <a:pt x="73" y="616"/>
                </a:lnTo>
                <a:lnTo>
                  <a:pt x="85" y="612"/>
                </a:lnTo>
                <a:close/>
                <a:moveTo>
                  <a:pt x="1081" y="551"/>
                </a:moveTo>
                <a:lnTo>
                  <a:pt x="1086" y="551"/>
                </a:lnTo>
                <a:lnTo>
                  <a:pt x="1091" y="554"/>
                </a:lnTo>
                <a:lnTo>
                  <a:pt x="1095" y="557"/>
                </a:lnTo>
                <a:lnTo>
                  <a:pt x="1099" y="561"/>
                </a:lnTo>
                <a:lnTo>
                  <a:pt x="1100" y="565"/>
                </a:lnTo>
                <a:lnTo>
                  <a:pt x="1101" y="571"/>
                </a:lnTo>
                <a:lnTo>
                  <a:pt x="1100" y="576"/>
                </a:lnTo>
                <a:lnTo>
                  <a:pt x="1099" y="580"/>
                </a:lnTo>
                <a:lnTo>
                  <a:pt x="1095" y="584"/>
                </a:lnTo>
                <a:lnTo>
                  <a:pt x="1091" y="587"/>
                </a:lnTo>
                <a:lnTo>
                  <a:pt x="1086" y="589"/>
                </a:lnTo>
                <a:lnTo>
                  <a:pt x="1081" y="589"/>
                </a:lnTo>
                <a:lnTo>
                  <a:pt x="1077" y="589"/>
                </a:lnTo>
                <a:lnTo>
                  <a:pt x="1072" y="587"/>
                </a:lnTo>
                <a:lnTo>
                  <a:pt x="1068" y="584"/>
                </a:lnTo>
                <a:lnTo>
                  <a:pt x="1066" y="580"/>
                </a:lnTo>
                <a:lnTo>
                  <a:pt x="1063" y="576"/>
                </a:lnTo>
                <a:lnTo>
                  <a:pt x="1063" y="571"/>
                </a:lnTo>
                <a:lnTo>
                  <a:pt x="1063" y="565"/>
                </a:lnTo>
                <a:lnTo>
                  <a:pt x="1066" y="561"/>
                </a:lnTo>
                <a:lnTo>
                  <a:pt x="1068" y="557"/>
                </a:lnTo>
                <a:lnTo>
                  <a:pt x="1072" y="554"/>
                </a:lnTo>
                <a:lnTo>
                  <a:pt x="1077" y="551"/>
                </a:lnTo>
                <a:lnTo>
                  <a:pt x="1081" y="551"/>
                </a:lnTo>
                <a:close/>
                <a:moveTo>
                  <a:pt x="550" y="551"/>
                </a:moveTo>
                <a:lnTo>
                  <a:pt x="556" y="551"/>
                </a:lnTo>
                <a:lnTo>
                  <a:pt x="560" y="554"/>
                </a:lnTo>
                <a:lnTo>
                  <a:pt x="564" y="557"/>
                </a:lnTo>
                <a:lnTo>
                  <a:pt x="567" y="561"/>
                </a:lnTo>
                <a:lnTo>
                  <a:pt x="569" y="565"/>
                </a:lnTo>
                <a:lnTo>
                  <a:pt x="569" y="571"/>
                </a:lnTo>
                <a:lnTo>
                  <a:pt x="569" y="576"/>
                </a:lnTo>
                <a:lnTo>
                  <a:pt x="567" y="580"/>
                </a:lnTo>
                <a:lnTo>
                  <a:pt x="564" y="584"/>
                </a:lnTo>
                <a:lnTo>
                  <a:pt x="560" y="587"/>
                </a:lnTo>
                <a:lnTo>
                  <a:pt x="556" y="589"/>
                </a:lnTo>
                <a:lnTo>
                  <a:pt x="550" y="589"/>
                </a:lnTo>
                <a:lnTo>
                  <a:pt x="545" y="589"/>
                </a:lnTo>
                <a:lnTo>
                  <a:pt x="541" y="587"/>
                </a:lnTo>
                <a:lnTo>
                  <a:pt x="536" y="584"/>
                </a:lnTo>
                <a:lnTo>
                  <a:pt x="534" y="580"/>
                </a:lnTo>
                <a:lnTo>
                  <a:pt x="531" y="576"/>
                </a:lnTo>
                <a:lnTo>
                  <a:pt x="531" y="571"/>
                </a:lnTo>
                <a:lnTo>
                  <a:pt x="531" y="565"/>
                </a:lnTo>
                <a:lnTo>
                  <a:pt x="534" y="561"/>
                </a:lnTo>
                <a:lnTo>
                  <a:pt x="536" y="557"/>
                </a:lnTo>
                <a:lnTo>
                  <a:pt x="541" y="554"/>
                </a:lnTo>
                <a:lnTo>
                  <a:pt x="545" y="551"/>
                </a:lnTo>
                <a:lnTo>
                  <a:pt x="550" y="551"/>
                </a:lnTo>
                <a:close/>
                <a:moveTo>
                  <a:pt x="19" y="551"/>
                </a:moveTo>
                <a:lnTo>
                  <a:pt x="24" y="551"/>
                </a:lnTo>
                <a:lnTo>
                  <a:pt x="29" y="554"/>
                </a:lnTo>
                <a:lnTo>
                  <a:pt x="33" y="557"/>
                </a:lnTo>
                <a:lnTo>
                  <a:pt x="35" y="561"/>
                </a:lnTo>
                <a:lnTo>
                  <a:pt x="38" y="565"/>
                </a:lnTo>
                <a:lnTo>
                  <a:pt x="38" y="571"/>
                </a:lnTo>
                <a:lnTo>
                  <a:pt x="38" y="576"/>
                </a:lnTo>
                <a:lnTo>
                  <a:pt x="35" y="580"/>
                </a:lnTo>
                <a:lnTo>
                  <a:pt x="33" y="584"/>
                </a:lnTo>
                <a:lnTo>
                  <a:pt x="29" y="587"/>
                </a:lnTo>
                <a:lnTo>
                  <a:pt x="24" y="589"/>
                </a:lnTo>
                <a:lnTo>
                  <a:pt x="19" y="589"/>
                </a:lnTo>
                <a:lnTo>
                  <a:pt x="13" y="589"/>
                </a:lnTo>
                <a:lnTo>
                  <a:pt x="10" y="587"/>
                </a:lnTo>
                <a:lnTo>
                  <a:pt x="6" y="584"/>
                </a:lnTo>
                <a:lnTo>
                  <a:pt x="2" y="580"/>
                </a:lnTo>
                <a:lnTo>
                  <a:pt x="1" y="576"/>
                </a:lnTo>
                <a:lnTo>
                  <a:pt x="0" y="571"/>
                </a:lnTo>
                <a:lnTo>
                  <a:pt x="1" y="565"/>
                </a:lnTo>
                <a:lnTo>
                  <a:pt x="2" y="561"/>
                </a:lnTo>
                <a:lnTo>
                  <a:pt x="6" y="557"/>
                </a:lnTo>
                <a:lnTo>
                  <a:pt x="10" y="554"/>
                </a:lnTo>
                <a:lnTo>
                  <a:pt x="13" y="551"/>
                </a:lnTo>
                <a:lnTo>
                  <a:pt x="19" y="551"/>
                </a:lnTo>
                <a:close/>
                <a:moveTo>
                  <a:pt x="949" y="541"/>
                </a:moveTo>
                <a:lnTo>
                  <a:pt x="960" y="544"/>
                </a:lnTo>
                <a:lnTo>
                  <a:pt x="969" y="550"/>
                </a:lnTo>
                <a:lnTo>
                  <a:pt x="975" y="558"/>
                </a:lnTo>
                <a:lnTo>
                  <a:pt x="978" y="571"/>
                </a:lnTo>
                <a:lnTo>
                  <a:pt x="975" y="582"/>
                </a:lnTo>
                <a:lnTo>
                  <a:pt x="969" y="590"/>
                </a:lnTo>
                <a:lnTo>
                  <a:pt x="960" y="596"/>
                </a:lnTo>
                <a:lnTo>
                  <a:pt x="949" y="599"/>
                </a:lnTo>
                <a:lnTo>
                  <a:pt x="937" y="596"/>
                </a:lnTo>
                <a:lnTo>
                  <a:pt x="929" y="590"/>
                </a:lnTo>
                <a:lnTo>
                  <a:pt x="923" y="582"/>
                </a:lnTo>
                <a:lnTo>
                  <a:pt x="920" y="571"/>
                </a:lnTo>
                <a:lnTo>
                  <a:pt x="923" y="558"/>
                </a:lnTo>
                <a:lnTo>
                  <a:pt x="929" y="550"/>
                </a:lnTo>
                <a:lnTo>
                  <a:pt x="937" y="544"/>
                </a:lnTo>
                <a:lnTo>
                  <a:pt x="949" y="541"/>
                </a:lnTo>
                <a:close/>
                <a:moveTo>
                  <a:pt x="683" y="541"/>
                </a:moveTo>
                <a:lnTo>
                  <a:pt x="694" y="544"/>
                </a:lnTo>
                <a:lnTo>
                  <a:pt x="704" y="550"/>
                </a:lnTo>
                <a:lnTo>
                  <a:pt x="710" y="558"/>
                </a:lnTo>
                <a:lnTo>
                  <a:pt x="712" y="571"/>
                </a:lnTo>
                <a:lnTo>
                  <a:pt x="710" y="582"/>
                </a:lnTo>
                <a:lnTo>
                  <a:pt x="704" y="590"/>
                </a:lnTo>
                <a:lnTo>
                  <a:pt x="694" y="596"/>
                </a:lnTo>
                <a:lnTo>
                  <a:pt x="683" y="599"/>
                </a:lnTo>
                <a:lnTo>
                  <a:pt x="672" y="596"/>
                </a:lnTo>
                <a:lnTo>
                  <a:pt x="662" y="590"/>
                </a:lnTo>
                <a:lnTo>
                  <a:pt x="656" y="582"/>
                </a:lnTo>
                <a:lnTo>
                  <a:pt x="654" y="571"/>
                </a:lnTo>
                <a:lnTo>
                  <a:pt x="656" y="558"/>
                </a:lnTo>
                <a:lnTo>
                  <a:pt x="662" y="550"/>
                </a:lnTo>
                <a:lnTo>
                  <a:pt x="672" y="544"/>
                </a:lnTo>
                <a:lnTo>
                  <a:pt x="683" y="541"/>
                </a:lnTo>
                <a:close/>
                <a:moveTo>
                  <a:pt x="418" y="541"/>
                </a:moveTo>
                <a:lnTo>
                  <a:pt x="429" y="544"/>
                </a:lnTo>
                <a:lnTo>
                  <a:pt x="439" y="550"/>
                </a:lnTo>
                <a:lnTo>
                  <a:pt x="445" y="558"/>
                </a:lnTo>
                <a:lnTo>
                  <a:pt x="446" y="571"/>
                </a:lnTo>
                <a:lnTo>
                  <a:pt x="445" y="582"/>
                </a:lnTo>
                <a:lnTo>
                  <a:pt x="439" y="590"/>
                </a:lnTo>
                <a:lnTo>
                  <a:pt x="429" y="596"/>
                </a:lnTo>
                <a:lnTo>
                  <a:pt x="418" y="599"/>
                </a:lnTo>
                <a:lnTo>
                  <a:pt x="407" y="596"/>
                </a:lnTo>
                <a:lnTo>
                  <a:pt x="397" y="590"/>
                </a:lnTo>
                <a:lnTo>
                  <a:pt x="391" y="582"/>
                </a:lnTo>
                <a:lnTo>
                  <a:pt x="388" y="571"/>
                </a:lnTo>
                <a:lnTo>
                  <a:pt x="391" y="558"/>
                </a:lnTo>
                <a:lnTo>
                  <a:pt x="397" y="550"/>
                </a:lnTo>
                <a:lnTo>
                  <a:pt x="407" y="544"/>
                </a:lnTo>
                <a:lnTo>
                  <a:pt x="418" y="541"/>
                </a:lnTo>
                <a:close/>
                <a:moveTo>
                  <a:pt x="151" y="541"/>
                </a:moveTo>
                <a:lnTo>
                  <a:pt x="164" y="544"/>
                </a:lnTo>
                <a:lnTo>
                  <a:pt x="172" y="550"/>
                </a:lnTo>
                <a:lnTo>
                  <a:pt x="178" y="558"/>
                </a:lnTo>
                <a:lnTo>
                  <a:pt x="181" y="571"/>
                </a:lnTo>
                <a:lnTo>
                  <a:pt x="178" y="582"/>
                </a:lnTo>
                <a:lnTo>
                  <a:pt x="172" y="590"/>
                </a:lnTo>
                <a:lnTo>
                  <a:pt x="164" y="596"/>
                </a:lnTo>
                <a:lnTo>
                  <a:pt x="151" y="599"/>
                </a:lnTo>
                <a:lnTo>
                  <a:pt x="140" y="596"/>
                </a:lnTo>
                <a:lnTo>
                  <a:pt x="132" y="590"/>
                </a:lnTo>
                <a:lnTo>
                  <a:pt x="126" y="582"/>
                </a:lnTo>
                <a:lnTo>
                  <a:pt x="123" y="571"/>
                </a:lnTo>
                <a:lnTo>
                  <a:pt x="126" y="558"/>
                </a:lnTo>
                <a:lnTo>
                  <a:pt x="132" y="550"/>
                </a:lnTo>
                <a:lnTo>
                  <a:pt x="140" y="544"/>
                </a:lnTo>
                <a:lnTo>
                  <a:pt x="151" y="541"/>
                </a:lnTo>
                <a:close/>
                <a:moveTo>
                  <a:pt x="1015" y="480"/>
                </a:moveTo>
                <a:lnTo>
                  <a:pt x="1028" y="483"/>
                </a:lnTo>
                <a:lnTo>
                  <a:pt x="1036" y="491"/>
                </a:lnTo>
                <a:lnTo>
                  <a:pt x="1040" y="503"/>
                </a:lnTo>
                <a:lnTo>
                  <a:pt x="1036" y="516"/>
                </a:lnTo>
                <a:lnTo>
                  <a:pt x="1028" y="524"/>
                </a:lnTo>
                <a:lnTo>
                  <a:pt x="1015" y="528"/>
                </a:lnTo>
                <a:lnTo>
                  <a:pt x="1003" y="524"/>
                </a:lnTo>
                <a:lnTo>
                  <a:pt x="995" y="516"/>
                </a:lnTo>
                <a:lnTo>
                  <a:pt x="991" y="503"/>
                </a:lnTo>
                <a:lnTo>
                  <a:pt x="995" y="491"/>
                </a:lnTo>
                <a:lnTo>
                  <a:pt x="1003" y="483"/>
                </a:lnTo>
                <a:lnTo>
                  <a:pt x="1015" y="480"/>
                </a:lnTo>
                <a:close/>
                <a:moveTo>
                  <a:pt x="617" y="480"/>
                </a:moveTo>
                <a:lnTo>
                  <a:pt x="629" y="483"/>
                </a:lnTo>
                <a:lnTo>
                  <a:pt x="638" y="491"/>
                </a:lnTo>
                <a:lnTo>
                  <a:pt x="641" y="503"/>
                </a:lnTo>
                <a:lnTo>
                  <a:pt x="638" y="516"/>
                </a:lnTo>
                <a:lnTo>
                  <a:pt x="629" y="524"/>
                </a:lnTo>
                <a:lnTo>
                  <a:pt x="617" y="528"/>
                </a:lnTo>
                <a:lnTo>
                  <a:pt x="605" y="524"/>
                </a:lnTo>
                <a:lnTo>
                  <a:pt x="596" y="516"/>
                </a:lnTo>
                <a:lnTo>
                  <a:pt x="593" y="503"/>
                </a:lnTo>
                <a:lnTo>
                  <a:pt x="596" y="491"/>
                </a:lnTo>
                <a:lnTo>
                  <a:pt x="605" y="483"/>
                </a:lnTo>
                <a:lnTo>
                  <a:pt x="617" y="480"/>
                </a:lnTo>
                <a:close/>
                <a:moveTo>
                  <a:pt x="484" y="480"/>
                </a:moveTo>
                <a:lnTo>
                  <a:pt x="496" y="483"/>
                </a:lnTo>
                <a:lnTo>
                  <a:pt x="505" y="491"/>
                </a:lnTo>
                <a:lnTo>
                  <a:pt x="508" y="503"/>
                </a:lnTo>
                <a:lnTo>
                  <a:pt x="505" y="516"/>
                </a:lnTo>
                <a:lnTo>
                  <a:pt x="496" y="524"/>
                </a:lnTo>
                <a:lnTo>
                  <a:pt x="484" y="528"/>
                </a:lnTo>
                <a:lnTo>
                  <a:pt x="472" y="524"/>
                </a:lnTo>
                <a:lnTo>
                  <a:pt x="463" y="516"/>
                </a:lnTo>
                <a:lnTo>
                  <a:pt x="459" y="503"/>
                </a:lnTo>
                <a:lnTo>
                  <a:pt x="463" y="491"/>
                </a:lnTo>
                <a:lnTo>
                  <a:pt x="472" y="483"/>
                </a:lnTo>
                <a:lnTo>
                  <a:pt x="484" y="480"/>
                </a:lnTo>
                <a:close/>
                <a:moveTo>
                  <a:pt x="85" y="480"/>
                </a:moveTo>
                <a:lnTo>
                  <a:pt x="98" y="483"/>
                </a:lnTo>
                <a:lnTo>
                  <a:pt x="106" y="491"/>
                </a:lnTo>
                <a:lnTo>
                  <a:pt x="110" y="503"/>
                </a:lnTo>
                <a:lnTo>
                  <a:pt x="106" y="516"/>
                </a:lnTo>
                <a:lnTo>
                  <a:pt x="98" y="524"/>
                </a:lnTo>
                <a:lnTo>
                  <a:pt x="85" y="528"/>
                </a:lnTo>
                <a:lnTo>
                  <a:pt x="73" y="524"/>
                </a:lnTo>
                <a:lnTo>
                  <a:pt x="65" y="516"/>
                </a:lnTo>
                <a:lnTo>
                  <a:pt x="61" y="503"/>
                </a:lnTo>
                <a:lnTo>
                  <a:pt x="65" y="491"/>
                </a:lnTo>
                <a:lnTo>
                  <a:pt x="73" y="483"/>
                </a:lnTo>
                <a:lnTo>
                  <a:pt x="85" y="480"/>
                </a:lnTo>
                <a:close/>
                <a:moveTo>
                  <a:pt x="882" y="470"/>
                </a:moveTo>
                <a:lnTo>
                  <a:pt x="896" y="473"/>
                </a:lnTo>
                <a:lnTo>
                  <a:pt x="907" y="480"/>
                </a:lnTo>
                <a:lnTo>
                  <a:pt x="914" y="490"/>
                </a:lnTo>
                <a:lnTo>
                  <a:pt x="916" y="503"/>
                </a:lnTo>
                <a:lnTo>
                  <a:pt x="914" y="517"/>
                </a:lnTo>
                <a:lnTo>
                  <a:pt x="907" y="528"/>
                </a:lnTo>
                <a:lnTo>
                  <a:pt x="896" y="535"/>
                </a:lnTo>
                <a:lnTo>
                  <a:pt x="882" y="538"/>
                </a:lnTo>
                <a:lnTo>
                  <a:pt x="869" y="535"/>
                </a:lnTo>
                <a:lnTo>
                  <a:pt x="859" y="528"/>
                </a:lnTo>
                <a:lnTo>
                  <a:pt x="852" y="517"/>
                </a:lnTo>
                <a:lnTo>
                  <a:pt x="849" y="503"/>
                </a:lnTo>
                <a:lnTo>
                  <a:pt x="852" y="490"/>
                </a:lnTo>
                <a:lnTo>
                  <a:pt x="859" y="480"/>
                </a:lnTo>
                <a:lnTo>
                  <a:pt x="869" y="473"/>
                </a:lnTo>
                <a:lnTo>
                  <a:pt x="882" y="470"/>
                </a:lnTo>
                <a:close/>
                <a:moveTo>
                  <a:pt x="750" y="470"/>
                </a:moveTo>
                <a:lnTo>
                  <a:pt x="762" y="473"/>
                </a:lnTo>
                <a:lnTo>
                  <a:pt x="773" y="480"/>
                </a:lnTo>
                <a:lnTo>
                  <a:pt x="781" y="490"/>
                </a:lnTo>
                <a:lnTo>
                  <a:pt x="783" y="503"/>
                </a:lnTo>
                <a:lnTo>
                  <a:pt x="781" y="517"/>
                </a:lnTo>
                <a:lnTo>
                  <a:pt x="773" y="528"/>
                </a:lnTo>
                <a:lnTo>
                  <a:pt x="762" y="535"/>
                </a:lnTo>
                <a:lnTo>
                  <a:pt x="750" y="538"/>
                </a:lnTo>
                <a:lnTo>
                  <a:pt x="737" y="535"/>
                </a:lnTo>
                <a:lnTo>
                  <a:pt x="726" y="528"/>
                </a:lnTo>
                <a:lnTo>
                  <a:pt x="718" y="517"/>
                </a:lnTo>
                <a:lnTo>
                  <a:pt x="716" y="503"/>
                </a:lnTo>
                <a:lnTo>
                  <a:pt x="718" y="490"/>
                </a:lnTo>
                <a:lnTo>
                  <a:pt x="726" y="480"/>
                </a:lnTo>
                <a:lnTo>
                  <a:pt x="737" y="473"/>
                </a:lnTo>
                <a:lnTo>
                  <a:pt x="750" y="470"/>
                </a:lnTo>
                <a:close/>
                <a:moveTo>
                  <a:pt x="351" y="470"/>
                </a:moveTo>
                <a:lnTo>
                  <a:pt x="364" y="473"/>
                </a:lnTo>
                <a:lnTo>
                  <a:pt x="375" y="480"/>
                </a:lnTo>
                <a:lnTo>
                  <a:pt x="382" y="490"/>
                </a:lnTo>
                <a:lnTo>
                  <a:pt x="385" y="503"/>
                </a:lnTo>
                <a:lnTo>
                  <a:pt x="382" y="517"/>
                </a:lnTo>
                <a:lnTo>
                  <a:pt x="375" y="528"/>
                </a:lnTo>
                <a:lnTo>
                  <a:pt x="364" y="535"/>
                </a:lnTo>
                <a:lnTo>
                  <a:pt x="351" y="538"/>
                </a:lnTo>
                <a:lnTo>
                  <a:pt x="338" y="535"/>
                </a:lnTo>
                <a:lnTo>
                  <a:pt x="327" y="528"/>
                </a:lnTo>
                <a:lnTo>
                  <a:pt x="320" y="517"/>
                </a:lnTo>
                <a:lnTo>
                  <a:pt x="318" y="503"/>
                </a:lnTo>
                <a:lnTo>
                  <a:pt x="320" y="490"/>
                </a:lnTo>
                <a:lnTo>
                  <a:pt x="327" y="480"/>
                </a:lnTo>
                <a:lnTo>
                  <a:pt x="338" y="473"/>
                </a:lnTo>
                <a:lnTo>
                  <a:pt x="351" y="470"/>
                </a:lnTo>
                <a:close/>
                <a:moveTo>
                  <a:pt x="219" y="470"/>
                </a:moveTo>
                <a:lnTo>
                  <a:pt x="232" y="473"/>
                </a:lnTo>
                <a:lnTo>
                  <a:pt x="242" y="480"/>
                </a:lnTo>
                <a:lnTo>
                  <a:pt x="249" y="490"/>
                </a:lnTo>
                <a:lnTo>
                  <a:pt x="252" y="503"/>
                </a:lnTo>
                <a:lnTo>
                  <a:pt x="249" y="517"/>
                </a:lnTo>
                <a:lnTo>
                  <a:pt x="242" y="528"/>
                </a:lnTo>
                <a:lnTo>
                  <a:pt x="232" y="535"/>
                </a:lnTo>
                <a:lnTo>
                  <a:pt x="219" y="538"/>
                </a:lnTo>
                <a:lnTo>
                  <a:pt x="205" y="535"/>
                </a:lnTo>
                <a:lnTo>
                  <a:pt x="194" y="528"/>
                </a:lnTo>
                <a:lnTo>
                  <a:pt x="187" y="517"/>
                </a:lnTo>
                <a:lnTo>
                  <a:pt x="184" y="503"/>
                </a:lnTo>
                <a:lnTo>
                  <a:pt x="187" y="490"/>
                </a:lnTo>
                <a:lnTo>
                  <a:pt x="194" y="480"/>
                </a:lnTo>
                <a:lnTo>
                  <a:pt x="205" y="473"/>
                </a:lnTo>
                <a:lnTo>
                  <a:pt x="219" y="470"/>
                </a:lnTo>
                <a:close/>
                <a:moveTo>
                  <a:pt x="1081" y="418"/>
                </a:moveTo>
                <a:lnTo>
                  <a:pt x="1086" y="419"/>
                </a:lnTo>
                <a:lnTo>
                  <a:pt x="1091" y="420"/>
                </a:lnTo>
                <a:lnTo>
                  <a:pt x="1095" y="424"/>
                </a:lnTo>
                <a:lnTo>
                  <a:pt x="1099" y="428"/>
                </a:lnTo>
                <a:lnTo>
                  <a:pt x="1100" y="433"/>
                </a:lnTo>
                <a:lnTo>
                  <a:pt x="1101" y="437"/>
                </a:lnTo>
                <a:lnTo>
                  <a:pt x="1100" y="442"/>
                </a:lnTo>
                <a:lnTo>
                  <a:pt x="1099" y="447"/>
                </a:lnTo>
                <a:lnTo>
                  <a:pt x="1095" y="451"/>
                </a:lnTo>
                <a:lnTo>
                  <a:pt x="1091" y="453"/>
                </a:lnTo>
                <a:lnTo>
                  <a:pt x="1086" y="456"/>
                </a:lnTo>
                <a:lnTo>
                  <a:pt x="1081" y="457"/>
                </a:lnTo>
                <a:lnTo>
                  <a:pt x="1077" y="456"/>
                </a:lnTo>
                <a:lnTo>
                  <a:pt x="1072" y="453"/>
                </a:lnTo>
                <a:lnTo>
                  <a:pt x="1068" y="451"/>
                </a:lnTo>
                <a:lnTo>
                  <a:pt x="1066" y="447"/>
                </a:lnTo>
                <a:lnTo>
                  <a:pt x="1063" y="442"/>
                </a:lnTo>
                <a:lnTo>
                  <a:pt x="1063" y="437"/>
                </a:lnTo>
                <a:lnTo>
                  <a:pt x="1063" y="433"/>
                </a:lnTo>
                <a:lnTo>
                  <a:pt x="1066" y="428"/>
                </a:lnTo>
                <a:lnTo>
                  <a:pt x="1068" y="424"/>
                </a:lnTo>
                <a:lnTo>
                  <a:pt x="1072" y="420"/>
                </a:lnTo>
                <a:lnTo>
                  <a:pt x="1077" y="419"/>
                </a:lnTo>
                <a:lnTo>
                  <a:pt x="1081" y="418"/>
                </a:lnTo>
                <a:close/>
                <a:moveTo>
                  <a:pt x="550" y="418"/>
                </a:moveTo>
                <a:lnTo>
                  <a:pt x="556" y="419"/>
                </a:lnTo>
                <a:lnTo>
                  <a:pt x="560" y="420"/>
                </a:lnTo>
                <a:lnTo>
                  <a:pt x="564" y="424"/>
                </a:lnTo>
                <a:lnTo>
                  <a:pt x="567" y="428"/>
                </a:lnTo>
                <a:lnTo>
                  <a:pt x="569" y="433"/>
                </a:lnTo>
                <a:lnTo>
                  <a:pt x="569" y="437"/>
                </a:lnTo>
                <a:lnTo>
                  <a:pt x="569" y="442"/>
                </a:lnTo>
                <a:lnTo>
                  <a:pt x="567" y="447"/>
                </a:lnTo>
                <a:lnTo>
                  <a:pt x="564" y="451"/>
                </a:lnTo>
                <a:lnTo>
                  <a:pt x="560" y="453"/>
                </a:lnTo>
                <a:lnTo>
                  <a:pt x="556" y="456"/>
                </a:lnTo>
                <a:lnTo>
                  <a:pt x="550" y="457"/>
                </a:lnTo>
                <a:lnTo>
                  <a:pt x="545" y="456"/>
                </a:lnTo>
                <a:lnTo>
                  <a:pt x="541" y="453"/>
                </a:lnTo>
                <a:lnTo>
                  <a:pt x="536" y="451"/>
                </a:lnTo>
                <a:lnTo>
                  <a:pt x="534" y="447"/>
                </a:lnTo>
                <a:lnTo>
                  <a:pt x="531" y="442"/>
                </a:lnTo>
                <a:lnTo>
                  <a:pt x="531" y="437"/>
                </a:lnTo>
                <a:lnTo>
                  <a:pt x="531" y="433"/>
                </a:lnTo>
                <a:lnTo>
                  <a:pt x="534" y="428"/>
                </a:lnTo>
                <a:lnTo>
                  <a:pt x="536" y="424"/>
                </a:lnTo>
                <a:lnTo>
                  <a:pt x="541" y="420"/>
                </a:lnTo>
                <a:lnTo>
                  <a:pt x="545" y="419"/>
                </a:lnTo>
                <a:lnTo>
                  <a:pt x="550" y="418"/>
                </a:lnTo>
                <a:close/>
                <a:moveTo>
                  <a:pt x="19" y="418"/>
                </a:moveTo>
                <a:lnTo>
                  <a:pt x="24" y="419"/>
                </a:lnTo>
                <a:lnTo>
                  <a:pt x="29" y="420"/>
                </a:lnTo>
                <a:lnTo>
                  <a:pt x="33" y="424"/>
                </a:lnTo>
                <a:lnTo>
                  <a:pt x="35" y="428"/>
                </a:lnTo>
                <a:lnTo>
                  <a:pt x="38" y="433"/>
                </a:lnTo>
                <a:lnTo>
                  <a:pt x="38" y="437"/>
                </a:lnTo>
                <a:lnTo>
                  <a:pt x="38" y="442"/>
                </a:lnTo>
                <a:lnTo>
                  <a:pt x="35" y="447"/>
                </a:lnTo>
                <a:lnTo>
                  <a:pt x="33" y="451"/>
                </a:lnTo>
                <a:lnTo>
                  <a:pt x="29" y="453"/>
                </a:lnTo>
                <a:lnTo>
                  <a:pt x="24" y="456"/>
                </a:lnTo>
                <a:lnTo>
                  <a:pt x="19" y="457"/>
                </a:lnTo>
                <a:lnTo>
                  <a:pt x="13" y="456"/>
                </a:lnTo>
                <a:lnTo>
                  <a:pt x="10" y="453"/>
                </a:lnTo>
                <a:lnTo>
                  <a:pt x="6" y="451"/>
                </a:lnTo>
                <a:lnTo>
                  <a:pt x="2" y="447"/>
                </a:lnTo>
                <a:lnTo>
                  <a:pt x="1" y="442"/>
                </a:lnTo>
                <a:lnTo>
                  <a:pt x="0" y="437"/>
                </a:lnTo>
                <a:lnTo>
                  <a:pt x="1" y="433"/>
                </a:lnTo>
                <a:lnTo>
                  <a:pt x="2" y="428"/>
                </a:lnTo>
                <a:lnTo>
                  <a:pt x="6" y="424"/>
                </a:lnTo>
                <a:lnTo>
                  <a:pt x="10" y="420"/>
                </a:lnTo>
                <a:lnTo>
                  <a:pt x="13" y="419"/>
                </a:lnTo>
                <a:lnTo>
                  <a:pt x="19" y="418"/>
                </a:lnTo>
                <a:close/>
                <a:moveTo>
                  <a:pt x="949" y="408"/>
                </a:moveTo>
                <a:lnTo>
                  <a:pt x="960" y="411"/>
                </a:lnTo>
                <a:lnTo>
                  <a:pt x="969" y="417"/>
                </a:lnTo>
                <a:lnTo>
                  <a:pt x="975" y="426"/>
                </a:lnTo>
                <a:lnTo>
                  <a:pt x="978" y="437"/>
                </a:lnTo>
                <a:lnTo>
                  <a:pt x="975" y="448"/>
                </a:lnTo>
                <a:lnTo>
                  <a:pt x="969" y="458"/>
                </a:lnTo>
                <a:lnTo>
                  <a:pt x="960" y="464"/>
                </a:lnTo>
                <a:lnTo>
                  <a:pt x="949" y="467"/>
                </a:lnTo>
                <a:lnTo>
                  <a:pt x="937" y="464"/>
                </a:lnTo>
                <a:lnTo>
                  <a:pt x="929" y="458"/>
                </a:lnTo>
                <a:lnTo>
                  <a:pt x="923" y="448"/>
                </a:lnTo>
                <a:lnTo>
                  <a:pt x="920" y="437"/>
                </a:lnTo>
                <a:lnTo>
                  <a:pt x="923" y="426"/>
                </a:lnTo>
                <a:lnTo>
                  <a:pt x="929" y="417"/>
                </a:lnTo>
                <a:lnTo>
                  <a:pt x="937" y="411"/>
                </a:lnTo>
                <a:lnTo>
                  <a:pt x="949" y="408"/>
                </a:lnTo>
                <a:close/>
                <a:moveTo>
                  <a:pt x="683" y="408"/>
                </a:moveTo>
                <a:lnTo>
                  <a:pt x="694" y="411"/>
                </a:lnTo>
                <a:lnTo>
                  <a:pt x="704" y="417"/>
                </a:lnTo>
                <a:lnTo>
                  <a:pt x="710" y="426"/>
                </a:lnTo>
                <a:lnTo>
                  <a:pt x="712" y="437"/>
                </a:lnTo>
                <a:lnTo>
                  <a:pt x="710" y="448"/>
                </a:lnTo>
                <a:lnTo>
                  <a:pt x="704" y="458"/>
                </a:lnTo>
                <a:lnTo>
                  <a:pt x="694" y="464"/>
                </a:lnTo>
                <a:lnTo>
                  <a:pt x="683" y="467"/>
                </a:lnTo>
                <a:lnTo>
                  <a:pt x="672" y="464"/>
                </a:lnTo>
                <a:lnTo>
                  <a:pt x="662" y="458"/>
                </a:lnTo>
                <a:lnTo>
                  <a:pt x="656" y="448"/>
                </a:lnTo>
                <a:lnTo>
                  <a:pt x="654" y="437"/>
                </a:lnTo>
                <a:lnTo>
                  <a:pt x="656" y="426"/>
                </a:lnTo>
                <a:lnTo>
                  <a:pt x="662" y="417"/>
                </a:lnTo>
                <a:lnTo>
                  <a:pt x="672" y="411"/>
                </a:lnTo>
                <a:lnTo>
                  <a:pt x="683" y="408"/>
                </a:lnTo>
                <a:close/>
                <a:moveTo>
                  <a:pt x="418" y="408"/>
                </a:moveTo>
                <a:lnTo>
                  <a:pt x="429" y="411"/>
                </a:lnTo>
                <a:lnTo>
                  <a:pt x="439" y="417"/>
                </a:lnTo>
                <a:lnTo>
                  <a:pt x="445" y="426"/>
                </a:lnTo>
                <a:lnTo>
                  <a:pt x="446" y="437"/>
                </a:lnTo>
                <a:lnTo>
                  <a:pt x="445" y="448"/>
                </a:lnTo>
                <a:lnTo>
                  <a:pt x="439" y="458"/>
                </a:lnTo>
                <a:lnTo>
                  <a:pt x="429" y="464"/>
                </a:lnTo>
                <a:lnTo>
                  <a:pt x="418" y="467"/>
                </a:lnTo>
                <a:lnTo>
                  <a:pt x="407" y="464"/>
                </a:lnTo>
                <a:lnTo>
                  <a:pt x="397" y="458"/>
                </a:lnTo>
                <a:lnTo>
                  <a:pt x="391" y="448"/>
                </a:lnTo>
                <a:lnTo>
                  <a:pt x="388" y="437"/>
                </a:lnTo>
                <a:lnTo>
                  <a:pt x="391" y="426"/>
                </a:lnTo>
                <a:lnTo>
                  <a:pt x="397" y="417"/>
                </a:lnTo>
                <a:lnTo>
                  <a:pt x="407" y="411"/>
                </a:lnTo>
                <a:lnTo>
                  <a:pt x="418" y="408"/>
                </a:lnTo>
                <a:close/>
                <a:moveTo>
                  <a:pt x="151" y="408"/>
                </a:moveTo>
                <a:lnTo>
                  <a:pt x="164" y="411"/>
                </a:lnTo>
                <a:lnTo>
                  <a:pt x="172" y="417"/>
                </a:lnTo>
                <a:lnTo>
                  <a:pt x="178" y="426"/>
                </a:lnTo>
                <a:lnTo>
                  <a:pt x="181" y="437"/>
                </a:lnTo>
                <a:lnTo>
                  <a:pt x="178" y="448"/>
                </a:lnTo>
                <a:lnTo>
                  <a:pt x="172" y="458"/>
                </a:lnTo>
                <a:lnTo>
                  <a:pt x="164" y="464"/>
                </a:lnTo>
                <a:lnTo>
                  <a:pt x="151" y="467"/>
                </a:lnTo>
                <a:lnTo>
                  <a:pt x="140" y="464"/>
                </a:lnTo>
                <a:lnTo>
                  <a:pt x="132" y="458"/>
                </a:lnTo>
                <a:lnTo>
                  <a:pt x="126" y="448"/>
                </a:lnTo>
                <a:lnTo>
                  <a:pt x="123" y="437"/>
                </a:lnTo>
                <a:lnTo>
                  <a:pt x="126" y="426"/>
                </a:lnTo>
                <a:lnTo>
                  <a:pt x="132" y="417"/>
                </a:lnTo>
                <a:lnTo>
                  <a:pt x="140" y="411"/>
                </a:lnTo>
                <a:lnTo>
                  <a:pt x="151" y="408"/>
                </a:lnTo>
                <a:close/>
                <a:moveTo>
                  <a:pt x="816" y="398"/>
                </a:moveTo>
                <a:lnTo>
                  <a:pt x="831" y="402"/>
                </a:lnTo>
                <a:lnTo>
                  <a:pt x="843" y="411"/>
                </a:lnTo>
                <a:lnTo>
                  <a:pt x="852" y="423"/>
                </a:lnTo>
                <a:lnTo>
                  <a:pt x="855" y="437"/>
                </a:lnTo>
                <a:lnTo>
                  <a:pt x="852" y="452"/>
                </a:lnTo>
                <a:lnTo>
                  <a:pt x="843" y="464"/>
                </a:lnTo>
                <a:lnTo>
                  <a:pt x="831" y="473"/>
                </a:lnTo>
                <a:lnTo>
                  <a:pt x="816" y="477"/>
                </a:lnTo>
                <a:lnTo>
                  <a:pt x="802" y="473"/>
                </a:lnTo>
                <a:lnTo>
                  <a:pt x="788" y="464"/>
                </a:lnTo>
                <a:lnTo>
                  <a:pt x="781" y="452"/>
                </a:lnTo>
                <a:lnTo>
                  <a:pt x="777" y="437"/>
                </a:lnTo>
                <a:lnTo>
                  <a:pt x="781" y="423"/>
                </a:lnTo>
                <a:lnTo>
                  <a:pt x="788" y="411"/>
                </a:lnTo>
                <a:lnTo>
                  <a:pt x="802" y="402"/>
                </a:lnTo>
                <a:lnTo>
                  <a:pt x="816" y="398"/>
                </a:lnTo>
                <a:close/>
                <a:moveTo>
                  <a:pt x="285" y="398"/>
                </a:moveTo>
                <a:lnTo>
                  <a:pt x="299" y="402"/>
                </a:lnTo>
                <a:lnTo>
                  <a:pt x="313" y="411"/>
                </a:lnTo>
                <a:lnTo>
                  <a:pt x="320" y="423"/>
                </a:lnTo>
                <a:lnTo>
                  <a:pt x="324" y="437"/>
                </a:lnTo>
                <a:lnTo>
                  <a:pt x="320" y="452"/>
                </a:lnTo>
                <a:lnTo>
                  <a:pt x="313" y="464"/>
                </a:lnTo>
                <a:lnTo>
                  <a:pt x="299" y="473"/>
                </a:lnTo>
                <a:lnTo>
                  <a:pt x="285" y="477"/>
                </a:lnTo>
                <a:lnTo>
                  <a:pt x="270" y="473"/>
                </a:lnTo>
                <a:lnTo>
                  <a:pt x="258" y="464"/>
                </a:lnTo>
                <a:lnTo>
                  <a:pt x="249" y="452"/>
                </a:lnTo>
                <a:lnTo>
                  <a:pt x="245" y="437"/>
                </a:lnTo>
                <a:lnTo>
                  <a:pt x="249" y="423"/>
                </a:lnTo>
                <a:lnTo>
                  <a:pt x="258" y="411"/>
                </a:lnTo>
                <a:lnTo>
                  <a:pt x="270" y="402"/>
                </a:lnTo>
                <a:lnTo>
                  <a:pt x="285" y="398"/>
                </a:lnTo>
                <a:close/>
                <a:moveTo>
                  <a:pt x="1015" y="347"/>
                </a:moveTo>
                <a:lnTo>
                  <a:pt x="1028" y="351"/>
                </a:lnTo>
                <a:lnTo>
                  <a:pt x="1036" y="359"/>
                </a:lnTo>
                <a:lnTo>
                  <a:pt x="1040" y="371"/>
                </a:lnTo>
                <a:lnTo>
                  <a:pt x="1036" y="382"/>
                </a:lnTo>
                <a:lnTo>
                  <a:pt x="1028" y="392"/>
                </a:lnTo>
                <a:lnTo>
                  <a:pt x="1015" y="395"/>
                </a:lnTo>
                <a:lnTo>
                  <a:pt x="1003" y="392"/>
                </a:lnTo>
                <a:lnTo>
                  <a:pt x="995" y="382"/>
                </a:lnTo>
                <a:lnTo>
                  <a:pt x="991" y="371"/>
                </a:lnTo>
                <a:lnTo>
                  <a:pt x="995" y="359"/>
                </a:lnTo>
                <a:lnTo>
                  <a:pt x="1003" y="351"/>
                </a:lnTo>
                <a:lnTo>
                  <a:pt x="1015" y="347"/>
                </a:lnTo>
                <a:close/>
                <a:moveTo>
                  <a:pt x="617" y="347"/>
                </a:moveTo>
                <a:lnTo>
                  <a:pt x="629" y="351"/>
                </a:lnTo>
                <a:lnTo>
                  <a:pt x="638" y="359"/>
                </a:lnTo>
                <a:lnTo>
                  <a:pt x="641" y="371"/>
                </a:lnTo>
                <a:lnTo>
                  <a:pt x="638" y="382"/>
                </a:lnTo>
                <a:lnTo>
                  <a:pt x="629" y="392"/>
                </a:lnTo>
                <a:lnTo>
                  <a:pt x="617" y="395"/>
                </a:lnTo>
                <a:lnTo>
                  <a:pt x="605" y="392"/>
                </a:lnTo>
                <a:lnTo>
                  <a:pt x="596" y="382"/>
                </a:lnTo>
                <a:lnTo>
                  <a:pt x="593" y="371"/>
                </a:lnTo>
                <a:lnTo>
                  <a:pt x="596" y="359"/>
                </a:lnTo>
                <a:lnTo>
                  <a:pt x="605" y="351"/>
                </a:lnTo>
                <a:lnTo>
                  <a:pt x="617" y="347"/>
                </a:lnTo>
                <a:close/>
                <a:moveTo>
                  <a:pt x="484" y="347"/>
                </a:moveTo>
                <a:lnTo>
                  <a:pt x="496" y="351"/>
                </a:lnTo>
                <a:lnTo>
                  <a:pt x="505" y="359"/>
                </a:lnTo>
                <a:lnTo>
                  <a:pt x="508" y="371"/>
                </a:lnTo>
                <a:lnTo>
                  <a:pt x="505" y="382"/>
                </a:lnTo>
                <a:lnTo>
                  <a:pt x="496" y="392"/>
                </a:lnTo>
                <a:lnTo>
                  <a:pt x="484" y="395"/>
                </a:lnTo>
                <a:lnTo>
                  <a:pt x="472" y="392"/>
                </a:lnTo>
                <a:lnTo>
                  <a:pt x="463" y="382"/>
                </a:lnTo>
                <a:lnTo>
                  <a:pt x="459" y="371"/>
                </a:lnTo>
                <a:lnTo>
                  <a:pt x="463" y="359"/>
                </a:lnTo>
                <a:lnTo>
                  <a:pt x="472" y="351"/>
                </a:lnTo>
                <a:lnTo>
                  <a:pt x="484" y="347"/>
                </a:lnTo>
                <a:close/>
                <a:moveTo>
                  <a:pt x="85" y="347"/>
                </a:moveTo>
                <a:lnTo>
                  <a:pt x="98" y="351"/>
                </a:lnTo>
                <a:lnTo>
                  <a:pt x="106" y="359"/>
                </a:lnTo>
                <a:lnTo>
                  <a:pt x="110" y="371"/>
                </a:lnTo>
                <a:lnTo>
                  <a:pt x="106" y="382"/>
                </a:lnTo>
                <a:lnTo>
                  <a:pt x="98" y="392"/>
                </a:lnTo>
                <a:lnTo>
                  <a:pt x="85" y="395"/>
                </a:lnTo>
                <a:lnTo>
                  <a:pt x="73" y="392"/>
                </a:lnTo>
                <a:lnTo>
                  <a:pt x="65" y="382"/>
                </a:lnTo>
                <a:lnTo>
                  <a:pt x="61" y="371"/>
                </a:lnTo>
                <a:lnTo>
                  <a:pt x="65" y="359"/>
                </a:lnTo>
                <a:lnTo>
                  <a:pt x="73" y="351"/>
                </a:lnTo>
                <a:lnTo>
                  <a:pt x="85" y="347"/>
                </a:lnTo>
                <a:close/>
                <a:moveTo>
                  <a:pt x="882" y="337"/>
                </a:moveTo>
                <a:lnTo>
                  <a:pt x="896" y="340"/>
                </a:lnTo>
                <a:lnTo>
                  <a:pt x="907" y="347"/>
                </a:lnTo>
                <a:lnTo>
                  <a:pt x="914" y="358"/>
                </a:lnTo>
                <a:lnTo>
                  <a:pt x="916" y="371"/>
                </a:lnTo>
                <a:lnTo>
                  <a:pt x="914" y="384"/>
                </a:lnTo>
                <a:lnTo>
                  <a:pt x="907" y="395"/>
                </a:lnTo>
                <a:lnTo>
                  <a:pt x="896" y="402"/>
                </a:lnTo>
                <a:lnTo>
                  <a:pt x="882" y="404"/>
                </a:lnTo>
                <a:lnTo>
                  <a:pt x="869" y="402"/>
                </a:lnTo>
                <a:lnTo>
                  <a:pt x="859" y="395"/>
                </a:lnTo>
                <a:lnTo>
                  <a:pt x="852" y="384"/>
                </a:lnTo>
                <a:lnTo>
                  <a:pt x="849" y="371"/>
                </a:lnTo>
                <a:lnTo>
                  <a:pt x="852" y="358"/>
                </a:lnTo>
                <a:lnTo>
                  <a:pt x="859" y="347"/>
                </a:lnTo>
                <a:lnTo>
                  <a:pt x="869" y="340"/>
                </a:lnTo>
                <a:lnTo>
                  <a:pt x="882" y="337"/>
                </a:lnTo>
                <a:close/>
                <a:moveTo>
                  <a:pt x="750" y="337"/>
                </a:moveTo>
                <a:lnTo>
                  <a:pt x="762" y="340"/>
                </a:lnTo>
                <a:lnTo>
                  <a:pt x="773" y="347"/>
                </a:lnTo>
                <a:lnTo>
                  <a:pt x="781" y="358"/>
                </a:lnTo>
                <a:lnTo>
                  <a:pt x="783" y="371"/>
                </a:lnTo>
                <a:lnTo>
                  <a:pt x="781" y="384"/>
                </a:lnTo>
                <a:lnTo>
                  <a:pt x="773" y="395"/>
                </a:lnTo>
                <a:lnTo>
                  <a:pt x="762" y="402"/>
                </a:lnTo>
                <a:lnTo>
                  <a:pt x="750" y="404"/>
                </a:lnTo>
                <a:lnTo>
                  <a:pt x="737" y="402"/>
                </a:lnTo>
                <a:lnTo>
                  <a:pt x="726" y="395"/>
                </a:lnTo>
                <a:lnTo>
                  <a:pt x="718" y="384"/>
                </a:lnTo>
                <a:lnTo>
                  <a:pt x="716" y="371"/>
                </a:lnTo>
                <a:lnTo>
                  <a:pt x="718" y="358"/>
                </a:lnTo>
                <a:lnTo>
                  <a:pt x="726" y="347"/>
                </a:lnTo>
                <a:lnTo>
                  <a:pt x="737" y="340"/>
                </a:lnTo>
                <a:lnTo>
                  <a:pt x="750" y="337"/>
                </a:lnTo>
                <a:close/>
                <a:moveTo>
                  <a:pt x="351" y="337"/>
                </a:moveTo>
                <a:lnTo>
                  <a:pt x="364" y="340"/>
                </a:lnTo>
                <a:lnTo>
                  <a:pt x="375" y="347"/>
                </a:lnTo>
                <a:lnTo>
                  <a:pt x="382" y="358"/>
                </a:lnTo>
                <a:lnTo>
                  <a:pt x="385" y="371"/>
                </a:lnTo>
                <a:lnTo>
                  <a:pt x="382" y="384"/>
                </a:lnTo>
                <a:lnTo>
                  <a:pt x="375" y="395"/>
                </a:lnTo>
                <a:lnTo>
                  <a:pt x="364" y="402"/>
                </a:lnTo>
                <a:lnTo>
                  <a:pt x="351" y="404"/>
                </a:lnTo>
                <a:lnTo>
                  <a:pt x="338" y="402"/>
                </a:lnTo>
                <a:lnTo>
                  <a:pt x="327" y="395"/>
                </a:lnTo>
                <a:lnTo>
                  <a:pt x="320" y="384"/>
                </a:lnTo>
                <a:lnTo>
                  <a:pt x="318" y="371"/>
                </a:lnTo>
                <a:lnTo>
                  <a:pt x="320" y="358"/>
                </a:lnTo>
                <a:lnTo>
                  <a:pt x="327" y="347"/>
                </a:lnTo>
                <a:lnTo>
                  <a:pt x="338" y="340"/>
                </a:lnTo>
                <a:lnTo>
                  <a:pt x="351" y="337"/>
                </a:lnTo>
                <a:close/>
                <a:moveTo>
                  <a:pt x="219" y="337"/>
                </a:moveTo>
                <a:lnTo>
                  <a:pt x="232" y="340"/>
                </a:lnTo>
                <a:lnTo>
                  <a:pt x="242" y="347"/>
                </a:lnTo>
                <a:lnTo>
                  <a:pt x="249" y="358"/>
                </a:lnTo>
                <a:lnTo>
                  <a:pt x="252" y="371"/>
                </a:lnTo>
                <a:lnTo>
                  <a:pt x="249" y="384"/>
                </a:lnTo>
                <a:lnTo>
                  <a:pt x="242" y="395"/>
                </a:lnTo>
                <a:lnTo>
                  <a:pt x="232" y="402"/>
                </a:lnTo>
                <a:lnTo>
                  <a:pt x="219" y="404"/>
                </a:lnTo>
                <a:lnTo>
                  <a:pt x="205" y="402"/>
                </a:lnTo>
                <a:lnTo>
                  <a:pt x="194" y="395"/>
                </a:lnTo>
                <a:lnTo>
                  <a:pt x="187" y="384"/>
                </a:lnTo>
                <a:lnTo>
                  <a:pt x="184" y="371"/>
                </a:lnTo>
                <a:lnTo>
                  <a:pt x="187" y="358"/>
                </a:lnTo>
                <a:lnTo>
                  <a:pt x="194" y="347"/>
                </a:lnTo>
                <a:lnTo>
                  <a:pt x="205" y="340"/>
                </a:lnTo>
                <a:lnTo>
                  <a:pt x="219" y="337"/>
                </a:lnTo>
                <a:close/>
                <a:moveTo>
                  <a:pt x="1081" y="285"/>
                </a:moveTo>
                <a:lnTo>
                  <a:pt x="1086" y="286"/>
                </a:lnTo>
                <a:lnTo>
                  <a:pt x="1091" y="288"/>
                </a:lnTo>
                <a:lnTo>
                  <a:pt x="1095" y="291"/>
                </a:lnTo>
                <a:lnTo>
                  <a:pt x="1099" y="294"/>
                </a:lnTo>
                <a:lnTo>
                  <a:pt x="1100" y="299"/>
                </a:lnTo>
                <a:lnTo>
                  <a:pt x="1101" y="304"/>
                </a:lnTo>
                <a:lnTo>
                  <a:pt x="1100" y="309"/>
                </a:lnTo>
                <a:lnTo>
                  <a:pt x="1099" y="314"/>
                </a:lnTo>
                <a:lnTo>
                  <a:pt x="1095" y="318"/>
                </a:lnTo>
                <a:lnTo>
                  <a:pt x="1091" y="321"/>
                </a:lnTo>
                <a:lnTo>
                  <a:pt x="1086" y="323"/>
                </a:lnTo>
                <a:lnTo>
                  <a:pt x="1081" y="324"/>
                </a:lnTo>
                <a:lnTo>
                  <a:pt x="1077" y="323"/>
                </a:lnTo>
                <a:lnTo>
                  <a:pt x="1072" y="321"/>
                </a:lnTo>
                <a:lnTo>
                  <a:pt x="1068" y="318"/>
                </a:lnTo>
                <a:lnTo>
                  <a:pt x="1066" y="314"/>
                </a:lnTo>
                <a:lnTo>
                  <a:pt x="1063" y="309"/>
                </a:lnTo>
                <a:lnTo>
                  <a:pt x="1063" y="304"/>
                </a:lnTo>
                <a:lnTo>
                  <a:pt x="1063" y="299"/>
                </a:lnTo>
                <a:lnTo>
                  <a:pt x="1066" y="294"/>
                </a:lnTo>
                <a:lnTo>
                  <a:pt x="1068" y="291"/>
                </a:lnTo>
                <a:lnTo>
                  <a:pt x="1072" y="288"/>
                </a:lnTo>
                <a:lnTo>
                  <a:pt x="1077" y="286"/>
                </a:lnTo>
                <a:lnTo>
                  <a:pt x="1081" y="285"/>
                </a:lnTo>
                <a:close/>
                <a:moveTo>
                  <a:pt x="550" y="285"/>
                </a:moveTo>
                <a:lnTo>
                  <a:pt x="556" y="286"/>
                </a:lnTo>
                <a:lnTo>
                  <a:pt x="560" y="288"/>
                </a:lnTo>
                <a:lnTo>
                  <a:pt x="564" y="291"/>
                </a:lnTo>
                <a:lnTo>
                  <a:pt x="567" y="294"/>
                </a:lnTo>
                <a:lnTo>
                  <a:pt x="569" y="299"/>
                </a:lnTo>
                <a:lnTo>
                  <a:pt x="569" y="304"/>
                </a:lnTo>
                <a:lnTo>
                  <a:pt x="569" y="309"/>
                </a:lnTo>
                <a:lnTo>
                  <a:pt x="567" y="314"/>
                </a:lnTo>
                <a:lnTo>
                  <a:pt x="564" y="318"/>
                </a:lnTo>
                <a:lnTo>
                  <a:pt x="560" y="321"/>
                </a:lnTo>
                <a:lnTo>
                  <a:pt x="556" y="323"/>
                </a:lnTo>
                <a:lnTo>
                  <a:pt x="550" y="324"/>
                </a:lnTo>
                <a:lnTo>
                  <a:pt x="545" y="323"/>
                </a:lnTo>
                <a:lnTo>
                  <a:pt x="541" y="321"/>
                </a:lnTo>
                <a:lnTo>
                  <a:pt x="536" y="318"/>
                </a:lnTo>
                <a:lnTo>
                  <a:pt x="534" y="314"/>
                </a:lnTo>
                <a:lnTo>
                  <a:pt x="531" y="309"/>
                </a:lnTo>
                <a:lnTo>
                  <a:pt x="531" y="304"/>
                </a:lnTo>
                <a:lnTo>
                  <a:pt x="531" y="299"/>
                </a:lnTo>
                <a:lnTo>
                  <a:pt x="534" y="294"/>
                </a:lnTo>
                <a:lnTo>
                  <a:pt x="536" y="291"/>
                </a:lnTo>
                <a:lnTo>
                  <a:pt x="541" y="288"/>
                </a:lnTo>
                <a:lnTo>
                  <a:pt x="545" y="286"/>
                </a:lnTo>
                <a:lnTo>
                  <a:pt x="550" y="285"/>
                </a:lnTo>
                <a:close/>
                <a:moveTo>
                  <a:pt x="19" y="285"/>
                </a:moveTo>
                <a:lnTo>
                  <a:pt x="24" y="286"/>
                </a:lnTo>
                <a:lnTo>
                  <a:pt x="29" y="288"/>
                </a:lnTo>
                <a:lnTo>
                  <a:pt x="33" y="291"/>
                </a:lnTo>
                <a:lnTo>
                  <a:pt x="35" y="294"/>
                </a:lnTo>
                <a:lnTo>
                  <a:pt x="38" y="299"/>
                </a:lnTo>
                <a:lnTo>
                  <a:pt x="38" y="304"/>
                </a:lnTo>
                <a:lnTo>
                  <a:pt x="38" y="309"/>
                </a:lnTo>
                <a:lnTo>
                  <a:pt x="35" y="314"/>
                </a:lnTo>
                <a:lnTo>
                  <a:pt x="33" y="318"/>
                </a:lnTo>
                <a:lnTo>
                  <a:pt x="29" y="321"/>
                </a:lnTo>
                <a:lnTo>
                  <a:pt x="24" y="323"/>
                </a:lnTo>
                <a:lnTo>
                  <a:pt x="19" y="324"/>
                </a:lnTo>
                <a:lnTo>
                  <a:pt x="13" y="323"/>
                </a:lnTo>
                <a:lnTo>
                  <a:pt x="10" y="321"/>
                </a:lnTo>
                <a:lnTo>
                  <a:pt x="6" y="318"/>
                </a:lnTo>
                <a:lnTo>
                  <a:pt x="2" y="314"/>
                </a:lnTo>
                <a:lnTo>
                  <a:pt x="1" y="309"/>
                </a:lnTo>
                <a:lnTo>
                  <a:pt x="0" y="304"/>
                </a:lnTo>
                <a:lnTo>
                  <a:pt x="1" y="299"/>
                </a:lnTo>
                <a:lnTo>
                  <a:pt x="2" y="294"/>
                </a:lnTo>
                <a:lnTo>
                  <a:pt x="6" y="291"/>
                </a:lnTo>
                <a:lnTo>
                  <a:pt x="10" y="288"/>
                </a:lnTo>
                <a:lnTo>
                  <a:pt x="13" y="286"/>
                </a:lnTo>
                <a:lnTo>
                  <a:pt x="19" y="285"/>
                </a:lnTo>
                <a:close/>
                <a:moveTo>
                  <a:pt x="949" y="275"/>
                </a:moveTo>
                <a:lnTo>
                  <a:pt x="960" y="277"/>
                </a:lnTo>
                <a:lnTo>
                  <a:pt x="969" y="283"/>
                </a:lnTo>
                <a:lnTo>
                  <a:pt x="975" y="293"/>
                </a:lnTo>
                <a:lnTo>
                  <a:pt x="978" y="304"/>
                </a:lnTo>
                <a:lnTo>
                  <a:pt x="975" y="315"/>
                </a:lnTo>
                <a:lnTo>
                  <a:pt x="969" y="325"/>
                </a:lnTo>
                <a:lnTo>
                  <a:pt x="960" y="331"/>
                </a:lnTo>
                <a:lnTo>
                  <a:pt x="949" y="334"/>
                </a:lnTo>
                <a:lnTo>
                  <a:pt x="937" y="331"/>
                </a:lnTo>
                <a:lnTo>
                  <a:pt x="929" y="325"/>
                </a:lnTo>
                <a:lnTo>
                  <a:pt x="923" y="315"/>
                </a:lnTo>
                <a:lnTo>
                  <a:pt x="920" y="304"/>
                </a:lnTo>
                <a:lnTo>
                  <a:pt x="923" y="293"/>
                </a:lnTo>
                <a:lnTo>
                  <a:pt x="929" y="283"/>
                </a:lnTo>
                <a:lnTo>
                  <a:pt x="937" y="277"/>
                </a:lnTo>
                <a:lnTo>
                  <a:pt x="949" y="275"/>
                </a:lnTo>
                <a:close/>
                <a:moveTo>
                  <a:pt x="683" y="275"/>
                </a:moveTo>
                <a:lnTo>
                  <a:pt x="694" y="277"/>
                </a:lnTo>
                <a:lnTo>
                  <a:pt x="704" y="283"/>
                </a:lnTo>
                <a:lnTo>
                  <a:pt x="710" y="293"/>
                </a:lnTo>
                <a:lnTo>
                  <a:pt x="712" y="304"/>
                </a:lnTo>
                <a:lnTo>
                  <a:pt x="710" y="315"/>
                </a:lnTo>
                <a:lnTo>
                  <a:pt x="704" y="325"/>
                </a:lnTo>
                <a:lnTo>
                  <a:pt x="694" y="331"/>
                </a:lnTo>
                <a:lnTo>
                  <a:pt x="683" y="334"/>
                </a:lnTo>
                <a:lnTo>
                  <a:pt x="672" y="331"/>
                </a:lnTo>
                <a:lnTo>
                  <a:pt x="662" y="325"/>
                </a:lnTo>
                <a:lnTo>
                  <a:pt x="656" y="315"/>
                </a:lnTo>
                <a:lnTo>
                  <a:pt x="654" y="304"/>
                </a:lnTo>
                <a:lnTo>
                  <a:pt x="656" y="293"/>
                </a:lnTo>
                <a:lnTo>
                  <a:pt x="662" y="283"/>
                </a:lnTo>
                <a:lnTo>
                  <a:pt x="672" y="277"/>
                </a:lnTo>
                <a:lnTo>
                  <a:pt x="683" y="275"/>
                </a:lnTo>
                <a:close/>
                <a:moveTo>
                  <a:pt x="418" y="275"/>
                </a:moveTo>
                <a:lnTo>
                  <a:pt x="429" y="277"/>
                </a:lnTo>
                <a:lnTo>
                  <a:pt x="439" y="283"/>
                </a:lnTo>
                <a:lnTo>
                  <a:pt x="445" y="293"/>
                </a:lnTo>
                <a:lnTo>
                  <a:pt x="446" y="304"/>
                </a:lnTo>
                <a:lnTo>
                  <a:pt x="445" y="315"/>
                </a:lnTo>
                <a:lnTo>
                  <a:pt x="439" y="325"/>
                </a:lnTo>
                <a:lnTo>
                  <a:pt x="429" y="331"/>
                </a:lnTo>
                <a:lnTo>
                  <a:pt x="418" y="334"/>
                </a:lnTo>
                <a:lnTo>
                  <a:pt x="407" y="331"/>
                </a:lnTo>
                <a:lnTo>
                  <a:pt x="397" y="325"/>
                </a:lnTo>
                <a:lnTo>
                  <a:pt x="391" y="315"/>
                </a:lnTo>
                <a:lnTo>
                  <a:pt x="388" y="304"/>
                </a:lnTo>
                <a:lnTo>
                  <a:pt x="391" y="293"/>
                </a:lnTo>
                <a:lnTo>
                  <a:pt x="397" y="283"/>
                </a:lnTo>
                <a:lnTo>
                  <a:pt x="407" y="277"/>
                </a:lnTo>
                <a:lnTo>
                  <a:pt x="418" y="275"/>
                </a:lnTo>
                <a:close/>
                <a:moveTo>
                  <a:pt x="151" y="275"/>
                </a:moveTo>
                <a:lnTo>
                  <a:pt x="164" y="277"/>
                </a:lnTo>
                <a:lnTo>
                  <a:pt x="172" y="283"/>
                </a:lnTo>
                <a:lnTo>
                  <a:pt x="178" y="293"/>
                </a:lnTo>
                <a:lnTo>
                  <a:pt x="181" y="304"/>
                </a:lnTo>
                <a:lnTo>
                  <a:pt x="178" y="315"/>
                </a:lnTo>
                <a:lnTo>
                  <a:pt x="172" y="325"/>
                </a:lnTo>
                <a:lnTo>
                  <a:pt x="164" y="331"/>
                </a:lnTo>
                <a:lnTo>
                  <a:pt x="151" y="334"/>
                </a:lnTo>
                <a:lnTo>
                  <a:pt x="140" y="331"/>
                </a:lnTo>
                <a:lnTo>
                  <a:pt x="132" y="325"/>
                </a:lnTo>
                <a:lnTo>
                  <a:pt x="126" y="315"/>
                </a:lnTo>
                <a:lnTo>
                  <a:pt x="123" y="304"/>
                </a:lnTo>
                <a:lnTo>
                  <a:pt x="126" y="293"/>
                </a:lnTo>
                <a:lnTo>
                  <a:pt x="132" y="283"/>
                </a:lnTo>
                <a:lnTo>
                  <a:pt x="140" y="277"/>
                </a:lnTo>
                <a:lnTo>
                  <a:pt x="151" y="275"/>
                </a:lnTo>
                <a:close/>
                <a:moveTo>
                  <a:pt x="816" y="265"/>
                </a:moveTo>
                <a:lnTo>
                  <a:pt x="831" y="269"/>
                </a:lnTo>
                <a:lnTo>
                  <a:pt x="843" y="277"/>
                </a:lnTo>
                <a:lnTo>
                  <a:pt x="852" y="290"/>
                </a:lnTo>
                <a:lnTo>
                  <a:pt x="855" y="304"/>
                </a:lnTo>
                <a:lnTo>
                  <a:pt x="852" y="320"/>
                </a:lnTo>
                <a:lnTo>
                  <a:pt x="843" y="332"/>
                </a:lnTo>
                <a:lnTo>
                  <a:pt x="831" y="340"/>
                </a:lnTo>
                <a:lnTo>
                  <a:pt x="816" y="343"/>
                </a:lnTo>
                <a:lnTo>
                  <a:pt x="802" y="340"/>
                </a:lnTo>
                <a:lnTo>
                  <a:pt x="788" y="332"/>
                </a:lnTo>
                <a:lnTo>
                  <a:pt x="781" y="320"/>
                </a:lnTo>
                <a:lnTo>
                  <a:pt x="777" y="304"/>
                </a:lnTo>
                <a:lnTo>
                  <a:pt x="781" y="290"/>
                </a:lnTo>
                <a:lnTo>
                  <a:pt x="788" y="277"/>
                </a:lnTo>
                <a:lnTo>
                  <a:pt x="802" y="269"/>
                </a:lnTo>
                <a:lnTo>
                  <a:pt x="816" y="265"/>
                </a:lnTo>
                <a:close/>
                <a:moveTo>
                  <a:pt x="285" y="265"/>
                </a:moveTo>
                <a:lnTo>
                  <a:pt x="299" y="269"/>
                </a:lnTo>
                <a:lnTo>
                  <a:pt x="313" y="277"/>
                </a:lnTo>
                <a:lnTo>
                  <a:pt x="320" y="290"/>
                </a:lnTo>
                <a:lnTo>
                  <a:pt x="324" y="304"/>
                </a:lnTo>
                <a:lnTo>
                  <a:pt x="320" y="320"/>
                </a:lnTo>
                <a:lnTo>
                  <a:pt x="313" y="332"/>
                </a:lnTo>
                <a:lnTo>
                  <a:pt x="299" y="340"/>
                </a:lnTo>
                <a:lnTo>
                  <a:pt x="285" y="343"/>
                </a:lnTo>
                <a:lnTo>
                  <a:pt x="270" y="340"/>
                </a:lnTo>
                <a:lnTo>
                  <a:pt x="258" y="332"/>
                </a:lnTo>
                <a:lnTo>
                  <a:pt x="249" y="320"/>
                </a:lnTo>
                <a:lnTo>
                  <a:pt x="245" y="304"/>
                </a:lnTo>
                <a:lnTo>
                  <a:pt x="249" y="290"/>
                </a:lnTo>
                <a:lnTo>
                  <a:pt x="258" y="277"/>
                </a:lnTo>
                <a:lnTo>
                  <a:pt x="270" y="269"/>
                </a:lnTo>
                <a:lnTo>
                  <a:pt x="285" y="265"/>
                </a:lnTo>
                <a:close/>
                <a:moveTo>
                  <a:pt x="1015" y="214"/>
                </a:moveTo>
                <a:lnTo>
                  <a:pt x="1028" y="217"/>
                </a:lnTo>
                <a:lnTo>
                  <a:pt x="1036" y="226"/>
                </a:lnTo>
                <a:lnTo>
                  <a:pt x="1040" y="238"/>
                </a:lnTo>
                <a:lnTo>
                  <a:pt x="1036" y="250"/>
                </a:lnTo>
                <a:lnTo>
                  <a:pt x="1028" y="259"/>
                </a:lnTo>
                <a:lnTo>
                  <a:pt x="1015" y="263"/>
                </a:lnTo>
                <a:lnTo>
                  <a:pt x="1003" y="259"/>
                </a:lnTo>
                <a:lnTo>
                  <a:pt x="995" y="250"/>
                </a:lnTo>
                <a:lnTo>
                  <a:pt x="991" y="238"/>
                </a:lnTo>
                <a:lnTo>
                  <a:pt x="995" y="226"/>
                </a:lnTo>
                <a:lnTo>
                  <a:pt x="1003" y="217"/>
                </a:lnTo>
                <a:lnTo>
                  <a:pt x="1015" y="214"/>
                </a:lnTo>
                <a:close/>
                <a:moveTo>
                  <a:pt x="617" y="214"/>
                </a:moveTo>
                <a:lnTo>
                  <a:pt x="629" y="217"/>
                </a:lnTo>
                <a:lnTo>
                  <a:pt x="638" y="226"/>
                </a:lnTo>
                <a:lnTo>
                  <a:pt x="641" y="238"/>
                </a:lnTo>
                <a:lnTo>
                  <a:pt x="638" y="250"/>
                </a:lnTo>
                <a:lnTo>
                  <a:pt x="629" y="259"/>
                </a:lnTo>
                <a:lnTo>
                  <a:pt x="617" y="263"/>
                </a:lnTo>
                <a:lnTo>
                  <a:pt x="605" y="259"/>
                </a:lnTo>
                <a:lnTo>
                  <a:pt x="596" y="250"/>
                </a:lnTo>
                <a:lnTo>
                  <a:pt x="593" y="238"/>
                </a:lnTo>
                <a:lnTo>
                  <a:pt x="596" y="226"/>
                </a:lnTo>
                <a:lnTo>
                  <a:pt x="605" y="217"/>
                </a:lnTo>
                <a:lnTo>
                  <a:pt x="617" y="214"/>
                </a:lnTo>
                <a:close/>
                <a:moveTo>
                  <a:pt x="484" y="214"/>
                </a:moveTo>
                <a:lnTo>
                  <a:pt x="496" y="217"/>
                </a:lnTo>
                <a:lnTo>
                  <a:pt x="505" y="226"/>
                </a:lnTo>
                <a:lnTo>
                  <a:pt x="508" y="238"/>
                </a:lnTo>
                <a:lnTo>
                  <a:pt x="505" y="250"/>
                </a:lnTo>
                <a:lnTo>
                  <a:pt x="496" y="259"/>
                </a:lnTo>
                <a:lnTo>
                  <a:pt x="484" y="263"/>
                </a:lnTo>
                <a:lnTo>
                  <a:pt x="472" y="259"/>
                </a:lnTo>
                <a:lnTo>
                  <a:pt x="463" y="250"/>
                </a:lnTo>
                <a:lnTo>
                  <a:pt x="459" y="238"/>
                </a:lnTo>
                <a:lnTo>
                  <a:pt x="463" y="226"/>
                </a:lnTo>
                <a:lnTo>
                  <a:pt x="472" y="217"/>
                </a:lnTo>
                <a:lnTo>
                  <a:pt x="484" y="214"/>
                </a:lnTo>
                <a:close/>
                <a:moveTo>
                  <a:pt x="85" y="214"/>
                </a:moveTo>
                <a:lnTo>
                  <a:pt x="98" y="217"/>
                </a:lnTo>
                <a:lnTo>
                  <a:pt x="106" y="226"/>
                </a:lnTo>
                <a:lnTo>
                  <a:pt x="110" y="238"/>
                </a:lnTo>
                <a:lnTo>
                  <a:pt x="106" y="250"/>
                </a:lnTo>
                <a:lnTo>
                  <a:pt x="98" y="259"/>
                </a:lnTo>
                <a:lnTo>
                  <a:pt x="85" y="263"/>
                </a:lnTo>
                <a:lnTo>
                  <a:pt x="73" y="259"/>
                </a:lnTo>
                <a:lnTo>
                  <a:pt x="65" y="250"/>
                </a:lnTo>
                <a:lnTo>
                  <a:pt x="61" y="238"/>
                </a:lnTo>
                <a:lnTo>
                  <a:pt x="65" y="226"/>
                </a:lnTo>
                <a:lnTo>
                  <a:pt x="73" y="217"/>
                </a:lnTo>
                <a:lnTo>
                  <a:pt x="85" y="214"/>
                </a:lnTo>
                <a:close/>
                <a:moveTo>
                  <a:pt x="882" y="204"/>
                </a:moveTo>
                <a:lnTo>
                  <a:pt x="896" y="206"/>
                </a:lnTo>
                <a:lnTo>
                  <a:pt x="907" y="214"/>
                </a:lnTo>
                <a:lnTo>
                  <a:pt x="914" y="225"/>
                </a:lnTo>
                <a:lnTo>
                  <a:pt x="916" y="238"/>
                </a:lnTo>
                <a:lnTo>
                  <a:pt x="914" y="252"/>
                </a:lnTo>
                <a:lnTo>
                  <a:pt x="907" y="261"/>
                </a:lnTo>
                <a:lnTo>
                  <a:pt x="896" y="269"/>
                </a:lnTo>
                <a:lnTo>
                  <a:pt x="882" y="272"/>
                </a:lnTo>
                <a:lnTo>
                  <a:pt x="869" y="269"/>
                </a:lnTo>
                <a:lnTo>
                  <a:pt x="859" y="261"/>
                </a:lnTo>
                <a:lnTo>
                  <a:pt x="852" y="252"/>
                </a:lnTo>
                <a:lnTo>
                  <a:pt x="849" y="238"/>
                </a:lnTo>
                <a:lnTo>
                  <a:pt x="852" y="225"/>
                </a:lnTo>
                <a:lnTo>
                  <a:pt x="859" y="214"/>
                </a:lnTo>
                <a:lnTo>
                  <a:pt x="869" y="206"/>
                </a:lnTo>
                <a:lnTo>
                  <a:pt x="882" y="204"/>
                </a:lnTo>
                <a:close/>
                <a:moveTo>
                  <a:pt x="750" y="204"/>
                </a:moveTo>
                <a:lnTo>
                  <a:pt x="762" y="206"/>
                </a:lnTo>
                <a:lnTo>
                  <a:pt x="773" y="214"/>
                </a:lnTo>
                <a:lnTo>
                  <a:pt x="781" y="225"/>
                </a:lnTo>
                <a:lnTo>
                  <a:pt x="783" y="238"/>
                </a:lnTo>
                <a:lnTo>
                  <a:pt x="781" y="252"/>
                </a:lnTo>
                <a:lnTo>
                  <a:pt x="773" y="261"/>
                </a:lnTo>
                <a:lnTo>
                  <a:pt x="762" y="269"/>
                </a:lnTo>
                <a:lnTo>
                  <a:pt x="750" y="272"/>
                </a:lnTo>
                <a:lnTo>
                  <a:pt x="737" y="269"/>
                </a:lnTo>
                <a:lnTo>
                  <a:pt x="726" y="261"/>
                </a:lnTo>
                <a:lnTo>
                  <a:pt x="718" y="252"/>
                </a:lnTo>
                <a:lnTo>
                  <a:pt x="716" y="238"/>
                </a:lnTo>
                <a:lnTo>
                  <a:pt x="718" y="225"/>
                </a:lnTo>
                <a:lnTo>
                  <a:pt x="726" y="214"/>
                </a:lnTo>
                <a:lnTo>
                  <a:pt x="737" y="206"/>
                </a:lnTo>
                <a:lnTo>
                  <a:pt x="750" y="204"/>
                </a:lnTo>
                <a:close/>
                <a:moveTo>
                  <a:pt x="351" y="204"/>
                </a:moveTo>
                <a:lnTo>
                  <a:pt x="364" y="206"/>
                </a:lnTo>
                <a:lnTo>
                  <a:pt x="375" y="214"/>
                </a:lnTo>
                <a:lnTo>
                  <a:pt x="382" y="225"/>
                </a:lnTo>
                <a:lnTo>
                  <a:pt x="385" y="238"/>
                </a:lnTo>
                <a:lnTo>
                  <a:pt x="382" y="252"/>
                </a:lnTo>
                <a:lnTo>
                  <a:pt x="375" y="261"/>
                </a:lnTo>
                <a:lnTo>
                  <a:pt x="364" y="269"/>
                </a:lnTo>
                <a:lnTo>
                  <a:pt x="351" y="272"/>
                </a:lnTo>
                <a:lnTo>
                  <a:pt x="338" y="269"/>
                </a:lnTo>
                <a:lnTo>
                  <a:pt x="327" y="261"/>
                </a:lnTo>
                <a:lnTo>
                  <a:pt x="320" y="252"/>
                </a:lnTo>
                <a:lnTo>
                  <a:pt x="318" y="238"/>
                </a:lnTo>
                <a:lnTo>
                  <a:pt x="320" y="225"/>
                </a:lnTo>
                <a:lnTo>
                  <a:pt x="327" y="214"/>
                </a:lnTo>
                <a:lnTo>
                  <a:pt x="338" y="206"/>
                </a:lnTo>
                <a:lnTo>
                  <a:pt x="351" y="204"/>
                </a:lnTo>
                <a:close/>
                <a:moveTo>
                  <a:pt x="219" y="204"/>
                </a:moveTo>
                <a:lnTo>
                  <a:pt x="232" y="206"/>
                </a:lnTo>
                <a:lnTo>
                  <a:pt x="242" y="214"/>
                </a:lnTo>
                <a:lnTo>
                  <a:pt x="249" y="225"/>
                </a:lnTo>
                <a:lnTo>
                  <a:pt x="252" y="238"/>
                </a:lnTo>
                <a:lnTo>
                  <a:pt x="249" y="252"/>
                </a:lnTo>
                <a:lnTo>
                  <a:pt x="242" y="261"/>
                </a:lnTo>
                <a:lnTo>
                  <a:pt x="232" y="269"/>
                </a:lnTo>
                <a:lnTo>
                  <a:pt x="219" y="272"/>
                </a:lnTo>
                <a:lnTo>
                  <a:pt x="205" y="269"/>
                </a:lnTo>
                <a:lnTo>
                  <a:pt x="194" y="261"/>
                </a:lnTo>
                <a:lnTo>
                  <a:pt x="187" y="252"/>
                </a:lnTo>
                <a:lnTo>
                  <a:pt x="184" y="238"/>
                </a:lnTo>
                <a:lnTo>
                  <a:pt x="187" y="225"/>
                </a:lnTo>
                <a:lnTo>
                  <a:pt x="194" y="214"/>
                </a:lnTo>
                <a:lnTo>
                  <a:pt x="205" y="206"/>
                </a:lnTo>
                <a:lnTo>
                  <a:pt x="219" y="204"/>
                </a:lnTo>
                <a:close/>
                <a:moveTo>
                  <a:pt x="949" y="143"/>
                </a:moveTo>
                <a:lnTo>
                  <a:pt x="960" y="145"/>
                </a:lnTo>
                <a:lnTo>
                  <a:pt x="969" y="151"/>
                </a:lnTo>
                <a:lnTo>
                  <a:pt x="975" y="160"/>
                </a:lnTo>
                <a:lnTo>
                  <a:pt x="978" y="171"/>
                </a:lnTo>
                <a:lnTo>
                  <a:pt x="975" y="183"/>
                </a:lnTo>
                <a:lnTo>
                  <a:pt x="969" y="192"/>
                </a:lnTo>
                <a:lnTo>
                  <a:pt x="960" y="198"/>
                </a:lnTo>
                <a:lnTo>
                  <a:pt x="949" y="200"/>
                </a:lnTo>
                <a:lnTo>
                  <a:pt x="937" y="198"/>
                </a:lnTo>
                <a:lnTo>
                  <a:pt x="929" y="192"/>
                </a:lnTo>
                <a:lnTo>
                  <a:pt x="923" y="183"/>
                </a:lnTo>
                <a:lnTo>
                  <a:pt x="920" y="171"/>
                </a:lnTo>
                <a:lnTo>
                  <a:pt x="923" y="160"/>
                </a:lnTo>
                <a:lnTo>
                  <a:pt x="929" y="151"/>
                </a:lnTo>
                <a:lnTo>
                  <a:pt x="937" y="145"/>
                </a:lnTo>
                <a:lnTo>
                  <a:pt x="949" y="143"/>
                </a:lnTo>
                <a:close/>
                <a:moveTo>
                  <a:pt x="683" y="143"/>
                </a:moveTo>
                <a:lnTo>
                  <a:pt x="694" y="145"/>
                </a:lnTo>
                <a:lnTo>
                  <a:pt x="704" y="151"/>
                </a:lnTo>
                <a:lnTo>
                  <a:pt x="710" y="160"/>
                </a:lnTo>
                <a:lnTo>
                  <a:pt x="712" y="171"/>
                </a:lnTo>
                <a:lnTo>
                  <a:pt x="710" y="183"/>
                </a:lnTo>
                <a:lnTo>
                  <a:pt x="704" y="192"/>
                </a:lnTo>
                <a:lnTo>
                  <a:pt x="694" y="198"/>
                </a:lnTo>
                <a:lnTo>
                  <a:pt x="683" y="200"/>
                </a:lnTo>
                <a:lnTo>
                  <a:pt x="672" y="198"/>
                </a:lnTo>
                <a:lnTo>
                  <a:pt x="662" y="192"/>
                </a:lnTo>
                <a:lnTo>
                  <a:pt x="656" y="183"/>
                </a:lnTo>
                <a:lnTo>
                  <a:pt x="654" y="171"/>
                </a:lnTo>
                <a:lnTo>
                  <a:pt x="656" y="160"/>
                </a:lnTo>
                <a:lnTo>
                  <a:pt x="662" y="151"/>
                </a:lnTo>
                <a:lnTo>
                  <a:pt x="672" y="145"/>
                </a:lnTo>
                <a:lnTo>
                  <a:pt x="683" y="143"/>
                </a:lnTo>
                <a:close/>
                <a:moveTo>
                  <a:pt x="418" y="143"/>
                </a:moveTo>
                <a:lnTo>
                  <a:pt x="429" y="145"/>
                </a:lnTo>
                <a:lnTo>
                  <a:pt x="439" y="151"/>
                </a:lnTo>
                <a:lnTo>
                  <a:pt x="445" y="160"/>
                </a:lnTo>
                <a:lnTo>
                  <a:pt x="446" y="171"/>
                </a:lnTo>
                <a:lnTo>
                  <a:pt x="445" y="183"/>
                </a:lnTo>
                <a:lnTo>
                  <a:pt x="439" y="192"/>
                </a:lnTo>
                <a:lnTo>
                  <a:pt x="429" y="198"/>
                </a:lnTo>
                <a:lnTo>
                  <a:pt x="418" y="200"/>
                </a:lnTo>
                <a:lnTo>
                  <a:pt x="407" y="198"/>
                </a:lnTo>
                <a:lnTo>
                  <a:pt x="397" y="192"/>
                </a:lnTo>
                <a:lnTo>
                  <a:pt x="391" y="183"/>
                </a:lnTo>
                <a:lnTo>
                  <a:pt x="388" y="171"/>
                </a:lnTo>
                <a:lnTo>
                  <a:pt x="391" y="160"/>
                </a:lnTo>
                <a:lnTo>
                  <a:pt x="397" y="151"/>
                </a:lnTo>
                <a:lnTo>
                  <a:pt x="407" y="145"/>
                </a:lnTo>
                <a:lnTo>
                  <a:pt x="418" y="143"/>
                </a:lnTo>
                <a:close/>
                <a:moveTo>
                  <a:pt x="151" y="143"/>
                </a:moveTo>
                <a:lnTo>
                  <a:pt x="164" y="145"/>
                </a:lnTo>
                <a:lnTo>
                  <a:pt x="172" y="151"/>
                </a:lnTo>
                <a:lnTo>
                  <a:pt x="178" y="160"/>
                </a:lnTo>
                <a:lnTo>
                  <a:pt x="181" y="171"/>
                </a:lnTo>
                <a:lnTo>
                  <a:pt x="178" y="183"/>
                </a:lnTo>
                <a:lnTo>
                  <a:pt x="172" y="192"/>
                </a:lnTo>
                <a:lnTo>
                  <a:pt x="164" y="198"/>
                </a:lnTo>
                <a:lnTo>
                  <a:pt x="151" y="200"/>
                </a:lnTo>
                <a:lnTo>
                  <a:pt x="140" y="198"/>
                </a:lnTo>
                <a:lnTo>
                  <a:pt x="132" y="192"/>
                </a:lnTo>
                <a:lnTo>
                  <a:pt x="126" y="183"/>
                </a:lnTo>
                <a:lnTo>
                  <a:pt x="123" y="171"/>
                </a:lnTo>
                <a:lnTo>
                  <a:pt x="126" y="160"/>
                </a:lnTo>
                <a:lnTo>
                  <a:pt x="132" y="151"/>
                </a:lnTo>
                <a:lnTo>
                  <a:pt x="140" y="145"/>
                </a:lnTo>
                <a:lnTo>
                  <a:pt x="151" y="143"/>
                </a:lnTo>
                <a:close/>
                <a:moveTo>
                  <a:pt x="816" y="133"/>
                </a:moveTo>
                <a:lnTo>
                  <a:pt x="831" y="136"/>
                </a:lnTo>
                <a:lnTo>
                  <a:pt x="843" y="144"/>
                </a:lnTo>
                <a:lnTo>
                  <a:pt x="852" y="156"/>
                </a:lnTo>
                <a:lnTo>
                  <a:pt x="855" y="171"/>
                </a:lnTo>
                <a:lnTo>
                  <a:pt x="852" y="187"/>
                </a:lnTo>
                <a:lnTo>
                  <a:pt x="843" y="199"/>
                </a:lnTo>
                <a:lnTo>
                  <a:pt x="831" y="208"/>
                </a:lnTo>
                <a:lnTo>
                  <a:pt x="816" y="210"/>
                </a:lnTo>
                <a:lnTo>
                  <a:pt x="802" y="208"/>
                </a:lnTo>
                <a:lnTo>
                  <a:pt x="788" y="199"/>
                </a:lnTo>
                <a:lnTo>
                  <a:pt x="781" y="187"/>
                </a:lnTo>
                <a:lnTo>
                  <a:pt x="777" y="171"/>
                </a:lnTo>
                <a:lnTo>
                  <a:pt x="781" y="156"/>
                </a:lnTo>
                <a:lnTo>
                  <a:pt x="788" y="144"/>
                </a:lnTo>
                <a:lnTo>
                  <a:pt x="802" y="136"/>
                </a:lnTo>
                <a:lnTo>
                  <a:pt x="816" y="133"/>
                </a:lnTo>
                <a:close/>
                <a:moveTo>
                  <a:pt x="285" y="133"/>
                </a:moveTo>
                <a:lnTo>
                  <a:pt x="299" y="136"/>
                </a:lnTo>
                <a:lnTo>
                  <a:pt x="313" y="144"/>
                </a:lnTo>
                <a:lnTo>
                  <a:pt x="320" y="156"/>
                </a:lnTo>
                <a:lnTo>
                  <a:pt x="324" y="171"/>
                </a:lnTo>
                <a:lnTo>
                  <a:pt x="320" y="187"/>
                </a:lnTo>
                <a:lnTo>
                  <a:pt x="313" y="199"/>
                </a:lnTo>
                <a:lnTo>
                  <a:pt x="299" y="208"/>
                </a:lnTo>
                <a:lnTo>
                  <a:pt x="285" y="210"/>
                </a:lnTo>
                <a:lnTo>
                  <a:pt x="270" y="208"/>
                </a:lnTo>
                <a:lnTo>
                  <a:pt x="258" y="199"/>
                </a:lnTo>
                <a:lnTo>
                  <a:pt x="249" y="187"/>
                </a:lnTo>
                <a:lnTo>
                  <a:pt x="245" y="171"/>
                </a:lnTo>
                <a:lnTo>
                  <a:pt x="249" y="156"/>
                </a:lnTo>
                <a:lnTo>
                  <a:pt x="258" y="144"/>
                </a:lnTo>
                <a:lnTo>
                  <a:pt x="270" y="136"/>
                </a:lnTo>
                <a:lnTo>
                  <a:pt x="285" y="133"/>
                </a:lnTo>
                <a:close/>
                <a:moveTo>
                  <a:pt x="882" y="71"/>
                </a:moveTo>
                <a:lnTo>
                  <a:pt x="896" y="74"/>
                </a:lnTo>
                <a:lnTo>
                  <a:pt x="907" y="82"/>
                </a:lnTo>
                <a:lnTo>
                  <a:pt x="914" y="92"/>
                </a:lnTo>
                <a:lnTo>
                  <a:pt x="916" y="105"/>
                </a:lnTo>
                <a:lnTo>
                  <a:pt x="914" y="118"/>
                </a:lnTo>
                <a:lnTo>
                  <a:pt x="907" y="129"/>
                </a:lnTo>
                <a:lnTo>
                  <a:pt x="896" y="137"/>
                </a:lnTo>
                <a:lnTo>
                  <a:pt x="882" y="139"/>
                </a:lnTo>
                <a:lnTo>
                  <a:pt x="869" y="137"/>
                </a:lnTo>
                <a:lnTo>
                  <a:pt x="859" y="129"/>
                </a:lnTo>
                <a:lnTo>
                  <a:pt x="852" y="118"/>
                </a:lnTo>
                <a:lnTo>
                  <a:pt x="849" y="105"/>
                </a:lnTo>
                <a:lnTo>
                  <a:pt x="852" y="92"/>
                </a:lnTo>
                <a:lnTo>
                  <a:pt x="859" y="82"/>
                </a:lnTo>
                <a:lnTo>
                  <a:pt x="869" y="74"/>
                </a:lnTo>
                <a:lnTo>
                  <a:pt x="882" y="71"/>
                </a:lnTo>
                <a:close/>
                <a:moveTo>
                  <a:pt x="750" y="71"/>
                </a:moveTo>
                <a:lnTo>
                  <a:pt x="762" y="74"/>
                </a:lnTo>
                <a:lnTo>
                  <a:pt x="773" y="82"/>
                </a:lnTo>
                <a:lnTo>
                  <a:pt x="781" y="92"/>
                </a:lnTo>
                <a:lnTo>
                  <a:pt x="783" y="105"/>
                </a:lnTo>
                <a:lnTo>
                  <a:pt x="781" y="118"/>
                </a:lnTo>
                <a:lnTo>
                  <a:pt x="773" y="129"/>
                </a:lnTo>
                <a:lnTo>
                  <a:pt x="762" y="137"/>
                </a:lnTo>
                <a:lnTo>
                  <a:pt x="750" y="139"/>
                </a:lnTo>
                <a:lnTo>
                  <a:pt x="737" y="137"/>
                </a:lnTo>
                <a:lnTo>
                  <a:pt x="726" y="129"/>
                </a:lnTo>
                <a:lnTo>
                  <a:pt x="718" y="118"/>
                </a:lnTo>
                <a:lnTo>
                  <a:pt x="716" y="105"/>
                </a:lnTo>
                <a:lnTo>
                  <a:pt x="718" y="92"/>
                </a:lnTo>
                <a:lnTo>
                  <a:pt x="726" y="82"/>
                </a:lnTo>
                <a:lnTo>
                  <a:pt x="737" y="74"/>
                </a:lnTo>
                <a:lnTo>
                  <a:pt x="750" y="71"/>
                </a:lnTo>
                <a:close/>
                <a:moveTo>
                  <a:pt x="351" y="71"/>
                </a:moveTo>
                <a:lnTo>
                  <a:pt x="364" y="74"/>
                </a:lnTo>
                <a:lnTo>
                  <a:pt x="375" y="82"/>
                </a:lnTo>
                <a:lnTo>
                  <a:pt x="382" y="92"/>
                </a:lnTo>
                <a:lnTo>
                  <a:pt x="385" y="105"/>
                </a:lnTo>
                <a:lnTo>
                  <a:pt x="382" y="118"/>
                </a:lnTo>
                <a:lnTo>
                  <a:pt x="375" y="129"/>
                </a:lnTo>
                <a:lnTo>
                  <a:pt x="364" y="137"/>
                </a:lnTo>
                <a:lnTo>
                  <a:pt x="351" y="139"/>
                </a:lnTo>
                <a:lnTo>
                  <a:pt x="338" y="137"/>
                </a:lnTo>
                <a:lnTo>
                  <a:pt x="327" y="129"/>
                </a:lnTo>
                <a:lnTo>
                  <a:pt x="320" y="118"/>
                </a:lnTo>
                <a:lnTo>
                  <a:pt x="318" y="105"/>
                </a:lnTo>
                <a:lnTo>
                  <a:pt x="320" y="92"/>
                </a:lnTo>
                <a:lnTo>
                  <a:pt x="327" y="82"/>
                </a:lnTo>
                <a:lnTo>
                  <a:pt x="338" y="74"/>
                </a:lnTo>
                <a:lnTo>
                  <a:pt x="351" y="71"/>
                </a:lnTo>
                <a:close/>
                <a:moveTo>
                  <a:pt x="219" y="71"/>
                </a:moveTo>
                <a:lnTo>
                  <a:pt x="232" y="74"/>
                </a:lnTo>
                <a:lnTo>
                  <a:pt x="242" y="82"/>
                </a:lnTo>
                <a:lnTo>
                  <a:pt x="249" y="92"/>
                </a:lnTo>
                <a:lnTo>
                  <a:pt x="252" y="105"/>
                </a:lnTo>
                <a:lnTo>
                  <a:pt x="249" y="118"/>
                </a:lnTo>
                <a:lnTo>
                  <a:pt x="242" y="129"/>
                </a:lnTo>
                <a:lnTo>
                  <a:pt x="232" y="137"/>
                </a:lnTo>
                <a:lnTo>
                  <a:pt x="219" y="139"/>
                </a:lnTo>
                <a:lnTo>
                  <a:pt x="205" y="137"/>
                </a:lnTo>
                <a:lnTo>
                  <a:pt x="194" y="129"/>
                </a:lnTo>
                <a:lnTo>
                  <a:pt x="187" y="118"/>
                </a:lnTo>
                <a:lnTo>
                  <a:pt x="184" y="105"/>
                </a:lnTo>
                <a:lnTo>
                  <a:pt x="187" y="92"/>
                </a:lnTo>
                <a:lnTo>
                  <a:pt x="194" y="82"/>
                </a:lnTo>
                <a:lnTo>
                  <a:pt x="205" y="74"/>
                </a:lnTo>
                <a:lnTo>
                  <a:pt x="219" y="71"/>
                </a:lnTo>
                <a:close/>
                <a:moveTo>
                  <a:pt x="816" y="0"/>
                </a:moveTo>
                <a:lnTo>
                  <a:pt x="831" y="4"/>
                </a:lnTo>
                <a:lnTo>
                  <a:pt x="843" y="11"/>
                </a:lnTo>
                <a:lnTo>
                  <a:pt x="852" y="23"/>
                </a:lnTo>
                <a:lnTo>
                  <a:pt x="855" y="39"/>
                </a:lnTo>
                <a:lnTo>
                  <a:pt x="852" y="54"/>
                </a:lnTo>
                <a:lnTo>
                  <a:pt x="843" y="66"/>
                </a:lnTo>
                <a:lnTo>
                  <a:pt x="831" y="74"/>
                </a:lnTo>
                <a:lnTo>
                  <a:pt x="816" y="77"/>
                </a:lnTo>
                <a:lnTo>
                  <a:pt x="802" y="74"/>
                </a:lnTo>
                <a:lnTo>
                  <a:pt x="788" y="66"/>
                </a:lnTo>
                <a:lnTo>
                  <a:pt x="781" y="54"/>
                </a:lnTo>
                <a:lnTo>
                  <a:pt x="777" y="39"/>
                </a:lnTo>
                <a:lnTo>
                  <a:pt x="781" y="23"/>
                </a:lnTo>
                <a:lnTo>
                  <a:pt x="788" y="11"/>
                </a:lnTo>
                <a:lnTo>
                  <a:pt x="802" y="4"/>
                </a:lnTo>
                <a:lnTo>
                  <a:pt x="816" y="0"/>
                </a:lnTo>
                <a:close/>
                <a:moveTo>
                  <a:pt x="285" y="0"/>
                </a:moveTo>
                <a:lnTo>
                  <a:pt x="299" y="4"/>
                </a:lnTo>
                <a:lnTo>
                  <a:pt x="313" y="11"/>
                </a:lnTo>
                <a:lnTo>
                  <a:pt x="320" y="23"/>
                </a:lnTo>
                <a:lnTo>
                  <a:pt x="324" y="39"/>
                </a:lnTo>
                <a:lnTo>
                  <a:pt x="320" y="54"/>
                </a:lnTo>
                <a:lnTo>
                  <a:pt x="313" y="66"/>
                </a:lnTo>
                <a:lnTo>
                  <a:pt x="299" y="74"/>
                </a:lnTo>
                <a:lnTo>
                  <a:pt x="285" y="77"/>
                </a:lnTo>
                <a:lnTo>
                  <a:pt x="270" y="74"/>
                </a:lnTo>
                <a:lnTo>
                  <a:pt x="258" y="66"/>
                </a:lnTo>
                <a:lnTo>
                  <a:pt x="249" y="54"/>
                </a:lnTo>
                <a:lnTo>
                  <a:pt x="245" y="39"/>
                </a:lnTo>
                <a:lnTo>
                  <a:pt x="249" y="23"/>
                </a:lnTo>
                <a:lnTo>
                  <a:pt x="258" y="11"/>
                </a:lnTo>
                <a:lnTo>
                  <a:pt x="270" y="4"/>
                </a:lnTo>
                <a:lnTo>
                  <a:pt x="285" y="0"/>
                </a:lnTo>
                <a:close/>
              </a:path>
            </a:pathLst>
          </a:custGeom>
          <a:solidFill>
            <a:srgbClr val="0194D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892041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vider">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892"/>
            <a:ext cx="12192002" cy="6858000"/>
          </a:xfrm>
          <a:prstGeom prst="rect">
            <a:avLst/>
          </a:prstGeom>
        </p:spPr>
      </p:pic>
      <p:sp>
        <p:nvSpPr>
          <p:cNvPr id="2" name="Title 1"/>
          <p:cNvSpPr>
            <a:spLocks noGrp="1"/>
          </p:cNvSpPr>
          <p:nvPr>
            <p:ph type="ctrTitle"/>
          </p:nvPr>
        </p:nvSpPr>
        <p:spPr>
          <a:xfrm>
            <a:off x="578757" y="3529332"/>
            <a:ext cx="11031311" cy="630942"/>
          </a:xfrm>
        </p:spPr>
        <p:txBody>
          <a:bodyPr wrap="square" anchor="t">
            <a:spAutoFit/>
          </a:bodyPr>
          <a:lstStyle>
            <a:lvl1pPr algn="ctr">
              <a:defRPr sz="3500" cap="all" spc="200" baseline="0">
                <a:solidFill>
                  <a:schemeClr val="tx2"/>
                </a:solidFill>
              </a:defRPr>
            </a:lvl1pPr>
          </a:lstStyle>
          <a:p>
            <a:r>
              <a:rPr lang="en-US"/>
              <a:t>Click to edit Master title style</a:t>
            </a:r>
          </a:p>
        </p:txBody>
      </p:sp>
      <p:sp>
        <p:nvSpPr>
          <p:cNvPr id="7" name="Rectangle 6"/>
          <p:cNvSpPr/>
          <p:nvPr userDrawn="1"/>
        </p:nvSpPr>
        <p:spPr>
          <a:xfrm>
            <a:off x="0" y="0"/>
            <a:ext cx="12192002" cy="8969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p:cNvSpPr>
            <a:spLocks noEditPoints="1"/>
          </p:cNvSpPr>
          <p:nvPr/>
        </p:nvSpPr>
        <p:spPr bwMode="auto">
          <a:xfrm>
            <a:off x="10113409" y="795629"/>
            <a:ext cx="260923" cy="159387"/>
          </a:xfrm>
          <a:custGeom>
            <a:avLst/>
            <a:gdLst>
              <a:gd name="T0" fmla="*/ 102 w 444"/>
              <a:gd name="T1" fmla="*/ 119 h 270"/>
              <a:gd name="T2" fmla="*/ 141 w 444"/>
              <a:gd name="T3" fmla="*/ 119 h 270"/>
              <a:gd name="T4" fmla="*/ 161 w 444"/>
              <a:gd name="T5" fmla="*/ 113 h 270"/>
              <a:gd name="T6" fmla="*/ 176 w 444"/>
              <a:gd name="T7" fmla="*/ 97 h 270"/>
              <a:gd name="T8" fmla="*/ 182 w 444"/>
              <a:gd name="T9" fmla="*/ 66 h 270"/>
              <a:gd name="T10" fmla="*/ 176 w 444"/>
              <a:gd name="T11" fmla="*/ 34 h 270"/>
              <a:gd name="T12" fmla="*/ 160 w 444"/>
              <a:gd name="T13" fmla="*/ 18 h 270"/>
              <a:gd name="T14" fmla="*/ 138 w 444"/>
              <a:gd name="T15" fmla="*/ 13 h 270"/>
              <a:gd name="T16" fmla="*/ 102 w 444"/>
              <a:gd name="T17" fmla="*/ 12 h 270"/>
              <a:gd name="T18" fmla="*/ 154 w 444"/>
              <a:gd name="T19" fmla="*/ 0 h 270"/>
              <a:gd name="T20" fmla="*/ 191 w 444"/>
              <a:gd name="T21" fmla="*/ 2 h 270"/>
              <a:gd name="T22" fmla="*/ 220 w 444"/>
              <a:gd name="T23" fmla="*/ 17 h 270"/>
              <a:gd name="T24" fmla="*/ 236 w 444"/>
              <a:gd name="T25" fmla="*/ 45 h 270"/>
              <a:gd name="T26" fmla="*/ 236 w 444"/>
              <a:gd name="T27" fmla="*/ 79 h 270"/>
              <a:gd name="T28" fmla="*/ 223 w 444"/>
              <a:gd name="T29" fmla="*/ 103 h 270"/>
              <a:gd name="T30" fmla="*/ 204 w 444"/>
              <a:gd name="T31" fmla="*/ 116 h 270"/>
              <a:gd name="T32" fmla="*/ 183 w 444"/>
              <a:gd name="T33" fmla="*/ 122 h 270"/>
              <a:gd name="T34" fmla="*/ 194 w 444"/>
              <a:gd name="T35" fmla="*/ 127 h 270"/>
              <a:gd name="T36" fmla="*/ 225 w 444"/>
              <a:gd name="T37" fmla="*/ 136 h 270"/>
              <a:gd name="T38" fmla="*/ 243 w 444"/>
              <a:gd name="T39" fmla="*/ 160 h 270"/>
              <a:gd name="T40" fmla="*/ 249 w 444"/>
              <a:gd name="T41" fmla="*/ 185 h 270"/>
              <a:gd name="T42" fmla="*/ 251 w 444"/>
              <a:gd name="T43" fmla="*/ 210 h 270"/>
              <a:gd name="T44" fmla="*/ 253 w 444"/>
              <a:gd name="T45" fmla="*/ 231 h 270"/>
              <a:gd name="T46" fmla="*/ 263 w 444"/>
              <a:gd name="T47" fmla="*/ 251 h 270"/>
              <a:gd name="T48" fmla="*/ 284 w 444"/>
              <a:gd name="T49" fmla="*/ 257 h 270"/>
              <a:gd name="T50" fmla="*/ 344 w 444"/>
              <a:gd name="T51" fmla="*/ 257 h 270"/>
              <a:gd name="T52" fmla="*/ 295 w 444"/>
              <a:gd name="T53" fmla="*/ 12 h 270"/>
              <a:gd name="T54" fmla="*/ 444 w 444"/>
              <a:gd name="T55" fmla="*/ 0 h 270"/>
              <a:gd name="T56" fmla="*/ 397 w 444"/>
              <a:gd name="T57" fmla="*/ 12 h 270"/>
              <a:gd name="T58" fmla="*/ 397 w 444"/>
              <a:gd name="T59" fmla="*/ 257 h 270"/>
              <a:gd name="T60" fmla="*/ 444 w 444"/>
              <a:gd name="T61" fmla="*/ 270 h 270"/>
              <a:gd name="T62" fmla="*/ 238 w 444"/>
              <a:gd name="T63" fmla="*/ 270 h 270"/>
              <a:gd name="T64" fmla="*/ 215 w 444"/>
              <a:gd name="T65" fmla="*/ 261 h 270"/>
              <a:gd name="T66" fmla="*/ 202 w 444"/>
              <a:gd name="T67" fmla="*/ 240 h 270"/>
              <a:gd name="T68" fmla="*/ 194 w 444"/>
              <a:gd name="T69" fmla="*/ 183 h 270"/>
              <a:gd name="T70" fmla="*/ 186 w 444"/>
              <a:gd name="T71" fmla="*/ 150 h 270"/>
              <a:gd name="T72" fmla="*/ 165 w 444"/>
              <a:gd name="T73" fmla="*/ 136 h 270"/>
              <a:gd name="T74" fmla="*/ 131 w 444"/>
              <a:gd name="T75" fmla="*/ 134 h 270"/>
              <a:gd name="T76" fmla="*/ 102 w 444"/>
              <a:gd name="T77" fmla="*/ 257 h 270"/>
              <a:gd name="T78" fmla="*/ 149 w 444"/>
              <a:gd name="T79" fmla="*/ 270 h 270"/>
              <a:gd name="T80" fmla="*/ 0 w 444"/>
              <a:gd name="T81" fmla="*/ 257 h 270"/>
              <a:gd name="T82" fmla="*/ 48 w 444"/>
              <a:gd name="T83" fmla="*/ 12 h 270"/>
              <a:gd name="T84" fmla="*/ 0 w 444"/>
              <a:gd name="T85" fmla="*/ 0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44" h="270">
                <a:moveTo>
                  <a:pt x="102" y="12"/>
                </a:moveTo>
                <a:lnTo>
                  <a:pt x="102" y="119"/>
                </a:lnTo>
                <a:lnTo>
                  <a:pt x="127" y="119"/>
                </a:lnTo>
                <a:lnTo>
                  <a:pt x="141" y="119"/>
                </a:lnTo>
                <a:lnTo>
                  <a:pt x="152" y="118"/>
                </a:lnTo>
                <a:lnTo>
                  <a:pt x="161" y="113"/>
                </a:lnTo>
                <a:lnTo>
                  <a:pt x="170" y="107"/>
                </a:lnTo>
                <a:lnTo>
                  <a:pt x="176" y="97"/>
                </a:lnTo>
                <a:lnTo>
                  <a:pt x="180" y="84"/>
                </a:lnTo>
                <a:lnTo>
                  <a:pt x="182" y="66"/>
                </a:lnTo>
                <a:lnTo>
                  <a:pt x="180" y="47"/>
                </a:lnTo>
                <a:lnTo>
                  <a:pt x="176" y="34"/>
                </a:lnTo>
                <a:lnTo>
                  <a:pt x="169" y="24"/>
                </a:lnTo>
                <a:lnTo>
                  <a:pt x="160" y="18"/>
                </a:lnTo>
                <a:lnTo>
                  <a:pt x="149" y="14"/>
                </a:lnTo>
                <a:lnTo>
                  <a:pt x="138" y="13"/>
                </a:lnTo>
                <a:lnTo>
                  <a:pt x="127" y="12"/>
                </a:lnTo>
                <a:lnTo>
                  <a:pt x="102" y="12"/>
                </a:lnTo>
                <a:close/>
                <a:moveTo>
                  <a:pt x="0" y="0"/>
                </a:moveTo>
                <a:lnTo>
                  <a:pt x="154" y="0"/>
                </a:lnTo>
                <a:lnTo>
                  <a:pt x="174" y="0"/>
                </a:lnTo>
                <a:lnTo>
                  <a:pt x="191" y="2"/>
                </a:lnTo>
                <a:lnTo>
                  <a:pt x="207" y="7"/>
                </a:lnTo>
                <a:lnTo>
                  <a:pt x="220" y="17"/>
                </a:lnTo>
                <a:lnTo>
                  <a:pt x="230" y="29"/>
                </a:lnTo>
                <a:lnTo>
                  <a:pt x="236" y="45"/>
                </a:lnTo>
                <a:lnTo>
                  <a:pt x="237" y="62"/>
                </a:lnTo>
                <a:lnTo>
                  <a:pt x="236" y="79"/>
                </a:lnTo>
                <a:lnTo>
                  <a:pt x="231" y="92"/>
                </a:lnTo>
                <a:lnTo>
                  <a:pt x="223" y="103"/>
                </a:lnTo>
                <a:lnTo>
                  <a:pt x="214" y="111"/>
                </a:lnTo>
                <a:lnTo>
                  <a:pt x="204" y="116"/>
                </a:lnTo>
                <a:lnTo>
                  <a:pt x="193" y="119"/>
                </a:lnTo>
                <a:lnTo>
                  <a:pt x="183" y="122"/>
                </a:lnTo>
                <a:lnTo>
                  <a:pt x="175" y="124"/>
                </a:lnTo>
                <a:lnTo>
                  <a:pt x="194" y="127"/>
                </a:lnTo>
                <a:lnTo>
                  <a:pt x="212" y="130"/>
                </a:lnTo>
                <a:lnTo>
                  <a:pt x="225" y="136"/>
                </a:lnTo>
                <a:lnTo>
                  <a:pt x="236" y="145"/>
                </a:lnTo>
                <a:lnTo>
                  <a:pt x="243" y="160"/>
                </a:lnTo>
                <a:lnTo>
                  <a:pt x="248" y="178"/>
                </a:lnTo>
                <a:lnTo>
                  <a:pt x="249" y="185"/>
                </a:lnTo>
                <a:lnTo>
                  <a:pt x="249" y="196"/>
                </a:lnTo>
                <a:lnTo>
                  <a:pt x="251" y="210"/>
                </a:lnTo>
                <a:lnTo>
                  <a:pt x="252" y="222"/>
                </a:lnTo>
                <a:lnTo>
                  <a:pt x="253" y="231"/>
                </a:lnTo>
                <a:lnTo>
                  <a:pt x="257" y="244"/>
                </a:lnTo>
                <a:lnTo>
                  <a:pt x="263" y="251"/>
                </a:lnTo>
                <a:lnTo>
                  <a:pt x="270" y="256"/>
                </a:lnTo>
                <a:lnTo>
                  <a:pt x="284" y="257"/>
                </a:lnTo>
                <a:lnTo>
                  <a:pt x="300" y="257"/>
                </a:lnTo>
                <a:lnTo>
                  <a:pt x="344" y="257"/>
                </a:lnTo>
                <a:lnTo>
                  <a:pt x="344" y="12"/>
                </a:lnTo>
                <a:lnTo>
                  <a:pt x="295" y="12"/>
                </a:lnTo>
                <a:lnTo>
                  <a:pt x="295" y="0"/>
                </a:lnTo>
                <a:lnTo>
                  <a:pt x="444" y="0"/>
                </a:lnTo>
                <a:lnTo>
                  <a:pt x="444" y="12"/>
                </a:lnTo>
                <a:lnTo>
                  <a:pt x="397" y="12"/>
                </a:lnTo>
                <a:lnTo>
                  <a:pt x="397" y="53"/>
                </a:lnTo>
                <a:lnTo>
                  <a:pt x="397" y="257"/>
                </a:lnTo>
                <a:lnTo>
                  <a:pt x="444" y="257"/>
                </a:lnTo>
                <a:lnTo>
                  <a:pt x="444" y="270"/>
                </a:lnTo>
                <a:lnTo>
                  <a:pt x="253" y="270"/>
                </a:lnTo>
                <a:lnTo>
                  <a:pt x="238" y="270"/>
                </a:lnTo>
                <a:lnTo>
                  <a:pt x="226" y="267"/>
                </a:lnTo>
                <a:lnTo>
                  <a:pt x="215" y="261"/>
                </a:lnTo>
                <a:lnTo>
                  <a:pt x="208" y="253"/>
                </a:lnTo>
                <a:lnTo>
                  <a:pt x="202" y="240"/>
                </a:lnTo>
                <a:lnTo>
                  <a:pt x="198" y="223"/>
                </a:lnTo>
                <a:lnTo>
                  <a:pt x="194" y="183"/>
                </a:lnTo>
                <a:lnTo>
                  <a:pt x="192" y="163"/>
                </a:lnTo>
                <a:lnTo>
                  <a:pt x="186" y="150"/>
                </a:lnTo>
                <a:lnTo>
                  <a:pt x="177" y="141"/>
                </a:lnTo>
                <a:lnTo>
                  <a:pt x="165" y="136"/>
                </a:lnTo>
                <a:lnTo>
                  <a:pt x="149" y="134"/>
                </a:lnTo>
                <a:lnTo>
                  <a:pt x="131" y="134"/>
                </a:lnTo>
                <a:lnTo>
                  <a:pt x="102" y="134"/>
                </a:lnTo>
                <a:lnTo>
                  <a:pt x="102" y="257"/>
                </a:lnTo>
                <a:lnTo>
                  <a:pt x="149" y="257"/>
                </a:lnTo>
                <a:lnTo>
                  <a:pt x="149" y="270"/>
                </a:lnTo>
                <a:lnTo>
                  <a:pt x="0" y="270"/>
                </a:lnTo>
                <a:lnTo>
                  <a:pt x="0" y="257"/>
                </a:lnTo>
                <a:lnTo>
                  <a:pt x="48" y="257"/>
                </a:lnTo>
                <a:lnTo>
                  <a:pt x="48" y="12"/>
                </a:lnTo>
                <a:lnTo>
                  <a:pt x="0" y="12"/>
                </a:lnTo>
                <a:lnTo>
                  <a:pt x="0" y="0"/>
                </a:lnTo>
                <a:close/>
              </a:path>
            </a:pathLst>
          </a:custGeom>
          <a:solidFill>
            <a:schemeClr val="tx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25"/>
          <p:cNvSpPr>
            <a:spLocks/>
          </p:cNvSpPr>
          <p:nvPr/>
        </p:nvSpPr>
        <p:spPr bwMode="auto">
          <a:xfrm>
            <a:off x="10386139" y="792087"/>
            <a:ext cx="142858" cy="167651"/>
          </a:xfrm>
          <a:custGeom>
            <a:avLst/>
            <a:gdLst>
              <a:gd name="T0" fmla="*/ 174 w 243"/>
              <a:gd name="T1" fmla="*/ 1 h 285"/>
              <a:gd name="T2" fmla="*/ 221 w 243"/>
              <a:gd name="T3" fmla="*/ 12 h 285"/>
              <a:gd name="T4" fmla="*/ 243 w 243"/>
              <a:gd name="T5" fmla="*/ 96 h 285"/>
              <a:gd name="T6" fmla="*/ 225 w 243"/>
              <a:gd name="T7" fmla="*/ 81 h 285"/>
              <a:gd name="T8" fmla="*/ 215 w 243"/>
              <a:gd name="T9" fmla="*/ 49 h 285"/>
              <a:gd name="T10" fmla="*/ 185 w 243"/>
              <a:gd name="T11" fmla="*/ 21 h 285"/>
              <a:gd name="T12" fmla="*/ 148 w 243"/>
              <a:gd name="T13" fmla="*/ 14 h 285"/>
              <a:gd name="T14" fmla="*/ 109 w 243"/>
              <a:gd name="T15" fmla="*/ 22 h 285"/>
              <a:gd name="T16" fmla="*/ 84 w 243"/>
              <a:gd name="T17" fmla="*/ 43 h 285"/>
              <a:gd name="T18" fmla="*/ 70 w 243"/>
              <a:gd name="T19" fmla="*/ 71 h 285"/>
              <a:gd name="T20" fmla="*/ 64 w 243"/>
              <a:gd name="T21" fmla="*/ 102 h 285"/>
              <a:gd name="T22" fmla="*/ 61 w 243"/>
              <a:gd name="T23" fmla="*/ 131 h 285"/>
              <a:gd name="T24" fmla="*/ 62 w 243"/>
              <a:gd name="T25" fmla="*/ 164 h 285"/>
              <a:gd name="T26" fmla="*/ 67 w 243"/>
              <a:gd name="T27" fmla="*/ 207 h 285"/>
              <a:gd name="T28" fmla="*/ 77 w 243"/>
              <a:gd name="T29" fmla="*/ 231 h 285"/>
              <a:gd name="T30" fmla="*/ 88 w 243"/>
              <a:gd name="T31" fmla="*/ 247 h 285"/>
              <a:gd name="T32" fmla="*/ 109 w 243"/>
              <a:gd name="T33" fmla="*/ 263 h 285"/>
              <a:gd name="T34" fmla="*/ 143 w 243"/>
              <a:gd name="T35" fmla="*/ 270 h 285"/>
              <a:gd name="T36" fmla="*/ 176 w 243"/>
              <a:gd name="T37" fmla="*/ 264 h 285"/>
              <a:gd name="T38" fmla="*/ 198 w 243"/>
              <a:gd name="T39" fmla="*/ 250 h 285"/>
              <a:gd name="T40" fmla="*/ 218 w 243"/>
              <a:gd name="T41" fmla="*/ 221 h 285"/>
              <a:gd name="T42" fmla="*/ 225 w 243"/>
              <a:gd name="T43" fmla="*/ 192 h 285"/>
              <a:gd name="T44" fmla="*/ 243 w 243"/>
              <a:gd name="T45" fmla="*/ 179 h 285"/>
              <a:gd name="T46" fmla="*/ 227 w 243"/>
              <a:gd name="T47" fmla="*/ 264 h 285"/>
              <a:gd name="T48" fmla="*/ 188 w 243"/>
              <a:gd name="T49" fmla="*/ 279 h 285"/>
              <a:gd name="T50" fmla="*/ 138 w 243"/>
              <a:gd name="T51" fmla="*/ 285 h 285"/>
              <a:gd name="T52" fmla="*/ 83 w 243"/>
              <a:gd name="T53" fmla="*/ 276 h 285"/>
              <a:gd name="T54" fmla="*/ 43 w 243"/>
              <a:gd name="T55" fmla="*/ 252 h 285"/>
              <a:gd name="T56" fmla="*/ 16 w 243"/>
              <a:gd name="T57" fmla="*/ 215 h 285"/>
              <a:gd name="T58" fmla="*/ 3 w 243"/>
              <a:gd name="T59" fmla="*/ 169 h 285"/>
              <a:gd name="T60" fmla="*/ 3 w 243"/>
              <a:gd name="T61" fmla="*/ 110 h 285"/>
              <a:gd name="T62" fmla="*/ 22 w 243"/>
              <a:gd name="T63" fmla="*/ 58 h 285"/>
              <a:gd name="T64" fmla="*/ 60 w 243"/>
              <a:gd name="T65" fmla="*/ 21 h 285"/>
              <a:gd name="T66" fmla="*/ 114 w 243"/>
              <a:gd name="T67" fmla="*/ 3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43" h="285">
                <a:moveTo>
                  <a:pt x="147" y="0"/>
                </a:moveTo>
                <a:lnTo>
                  <a:pt x="174" y="1"/>
                </a:lnTo>
                <a:lnTo>
                  <a:pt x="198" y="6"/>
                </a:lnTo>
                <a:lnTo>
                  <a:pt x="221" y="12"/>
                </a:lnTo>
                <a:lnTo>
                  <a:pt x="243" y="21"/>
                </a:lnTo>
                <a:lnTo>
                  <a:pt x="243" y="96"/>
                </a:lnTo>
                <a:lnTo>
                  <a:pt x="226" y="96"/>
                </a:lnTo>
                <a:lnTo>
                  <a:pt x="225" y="81"/>
                </a:lnTo>
                <a:lnTo>
                  <a:pt x="221" y="66"/>
                </a:lnTo>
                <a:lnTo>
                  <a:pt x="215" y="49"/>
                </a:lnTo>
                <a:lnTo>
                  <a:pt x="202" y="33"/>
                </a:lnTo>
                <a:lnTo>
                  <a:pt x="185" y="21"/>
                </a:lnTo>
                <a:lnTo>
                  <a:pt x="166" y="15"/>
                </a:lnTo>
                <a:lnTo>
                  <a:pt x="148" y="14"/>
                </a:lnTo>
                <a:lnTo>
                  <a:pt x="127" y="16"/>
                </a:lnTo>
                <a:lnTo>
                  <a:pt x="109" y="22"/>
                </a:lnTo>
                <a:lnTo>
                  <a:pt x="95" y="31"/>
                </a:lnTo>
                <a:lnTo>
                  <a:pt x="84" y="43"/>
                </a:lnTo>
                <a:lnTo>
                  <a:pt x="76" y="56"/>
                </a:lnTo>
                <a:lnTo>
                  <a:pt x="70" y="71"/>
                </a:lnTo>
                <a:lnTo>
                  <a:pt x="66" y="87"/>
                </a:lnTo>
                <a:lnTo>
                  <a:pt x="64" y="102"/>
                </a:lnTo>
                <a:lnTo>
                  <a:pt x="62" y="118"/>
                </a:lnTo>
                <a:lnTo>
                  <a:pt x="61" y="131"/>
                </a:lnTo>
                <a:lnTo>
                  <a:pt x="61" y="142"/>
                </a:lnTo>
                <a:lnTo>
                  <a:pt x="62" y="164"/>
                </a:lnTo>
                <a:lnTo>
                  <a:pt x="64" y="185"/>
                </a:lnTo>
                <a:lnTo>
                  <a:pt x="67" y="207"/>
                </a:lnTo>
                <a:lnTo>
                  <a:pt x="75" y="226"/>
                </a:lnTo>
                <a:lnTo>
                  <a:pt x="77" y="231"/>
                </a:lnTo>
                <a:lnTo>
                  <a:pt x="81" y="239"/>
                </a:lnTo>
                <a:lnTo>
                  <a:pt x="88" y="247"/>
                </a:lnTo>
                <a:lnTo>
                  <a:pt x="97" y="256"/>
                </a:lnTo>
                <a:lnTo>
                  <a:pt x="109" y="263"/>
                </a:lnTo>
                <a:lnTo>
                  <a:pt x="124" y="268"/>
                </a:lnTo>
                <a:lnTo>
                  <a:pt x="143" y="270"/>
                </a:lnTo>
                <a:lnTo>
                  <a:pt x="160" y="269"/>
                </a:lnTo>
                <a:lnTo>
                  <a:pt x="176" y="264"/>
                </a:lnTo>
                <a:lnTo>
                  <a:pt x="188" y="258"/>
                </a:lnTo>
                <a:lnTo>
                  <a:pt x="198" y="250"/>
                </a:lnTo>
                <a:lnTo>
                  <a:pt x="210" y="236"/>
                </a:lnTo>
                <a:lnTo>
                  <a:pt x="218" y="221"/>
                </a:lnTo>
                <a:lnTo>
                  <a:pt x="223" y="206"/>
                </a:lnTo>
                <a:lnTo>
                  <a:pt x="225" y="192"/>
                </a:lnTo>
                <a:lnTo>
                  <a:pt x="226" y="179"/>
                </a:lnTo>
                <a:lnTo>
                  <a:pt x="243" y="179"/>
                </a:lnTo>
                <a:lnTo>
                  <a:pt x="243" y="257"/>
                </a:lnTo>
                <a:lnTo>
                  <a:pt x="227" y="264"/>
                </a:lnTo>
                <a:lnTo>
                  <a:pt x="209" y="273"/>
                </a:lnTo>
                <a:lnTo>
                  <a:pt x="188" y="279"/>
                </a:lnTo>
                <a:lnTo>
                  <a:pt x="165" y="283"/>
                </a:lnTo>
                <a:lnTo>
                  <a:pt x="138" y="285"/>
                </a:lnTo>
                <a:lnTo>
                  <a:pt x="109" y="283"/>
                </a:lnTo>
                <a:lnTo>
                  <a:pt x="83" y="276"/>
                </a:lnTo>
                <a:lnTo>
                  <a:pt x="61" y="265"/>
                </a:lnTo>
                <a:lnTo>
                  <a:pt x="43" y="252"/>
                </a:lnTo>
                <a:lnTo>
                  <a:pt x="27" y="235"/>
                </a:lnTo>
                <a:lnTo>
                  <a:pt x="16" y="215"/>
                </a:lnTo>
                <a:lnTo>
                  <a:pt x="7" y="193"/>
                </a:lnTo>
                <a:lnTo>
                  <a:pt x="3" y="169"/>
                </a:lnTo>
                <a:lnTo>
                  <a:pt x="0" y="142"/>
                </a:lnTo>
                <a:lnTo>
                  <a:pt x="3" y="110"/>
                </a:lnTo>
                <a:lnTo>
                  <a:pt x="10" y="82"/>
                </a:lnTo>
                <a:lnTo>
                  <a:pt x="22" y="58"/>
                </a:lnTo>
                <a:lnTo>
                  <a:pt x="39" y="37"/>
                </a:lnTo>
                <a:lnTo>
                  <a:pt x="60" y="21"/>
                </a:lnTo>
                <a:lnTo>
                  <a:pt x="84" y="9"/>
                </a:lnTo>
                <a:lnTo>
                  <a:pt x="114" y="3"/>
                </a:lnTo>
                <a:lnTo>
                  <a:pt x="147" y="0"/>
                </a:lnTo>
                <a:close/>
              </a:path>
            </a:pathLst>
          </a:custGeom>
          <a:solidFill>
            <a:schemeClr val="tx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6"/>
          <p:cNvSpPr>
            <a:spLocks noEditPoints="1"/>
          </p:cNvSpPr>
          <p:nvPr/>
        </p:nvSpPr>
        <p:spPr bwMode="auto">
          <a:xfrm>
            <a:off x="9735603" y="795629"/>
            <a:ext cx="366000" cy="161749"/>
          </a:xfrm>
          <a:custGeom>
            <a:avLst/>
            <a:gdLst>
              <a:gd name="T0" fmla="*/ 411 w 620"/>
              <a:gd name="T1" fmla="*/ 257 h 273"/>
              <a:gd name="T2" fmla="*/ 458 w 620"/>
              <a:gd name="T3" fmla="*/ 257 h 273"/>
              <a:gd name="T4" fmla="*/ 496 w 620"/>
              <a:gd name="T5" fmla="*/ 253 h 273"/>
              <a:gd name="T6" fmla="*/ 528 w 620"/>
              <a:gd name="T7" fmla="*/ 234 h 273"/>
              <a:gd name="T8" fmla="*/ 551 w 620"/>
              <a:gd name="T9" fmla="*/ 199 h 273"/>
              <a:gd name="T10" fmla="*/ 561 w 620"/>
              <a:gd name="T11" fmla="*/ 154 h 273"/>
              <a:gd name="T12" fmla="*/ 561 w 620"/>
              <a:gd name="T13" fmla="*/ 105 h 273"/>
              <a:gd name="T14" fmla="*/ 546 w 620"/>
              <a:gd name="T15" fmla="*/ 57 h 273"/>
              <a:gd name="T16" fmla="*/ 519 w 620"/>
              <a:gd name="T17" fmla="*/ 28 h 273"/>
              <a:gd name="T18" fmla="*/ 488 w 620"/>
              <a:gd name="T19" fmla="*/ 14 h 273"/>
              <a:gd name="T20" fmla="*/ 457 w 620"/>
              <a:gd name="T21" fmla="*/ 12 h 273"/>
              <a:gd name="T22" fmla="*/ 0 w 620"/>
              <a:gd name="T23" fmla="*/ 0 h 273"/>
              <a:gd name="T24" fmla="*/ 144 w 620"/>
              <a:gd name="T25" fmla="*/ 12 h 273"/>
              <a:gd name="T26" fmla="*/ 98 w 620"/>
              <a:gd name="T27" fmla="*/ 162 h 273"/>
              <a:gd name="T28" fmla="*/ 100 w 620"/>
              <a:gd name="T29" fmla="*/ 211 h 273"/>
              <a:gd name="T30" fmla="*/ 115 w 620"/>
              <a:gd name="T31" fmla="*/ 240 h 273"/>
              <a:gd name="T32" fmla="*/ 139 w 620"/>
              <a:gd name="T33" fmla="*/ 253 h 273"/>
              <a:gd name="T34" fmla="*/ 169 w 620"/>
              <a:gd name="T35" fmla="*/ 256 h 273"/>
              <a:gd name="T36" fmla="*/ 199 w 620"/>
              <a:gd name="T37" fmla="*/ 254 h 273"/>
              <a:gd name="T38" fmla="*/ 226 w 620"/>
              <a:gd name="T39" fmla="*/ 242 h 273"/>
              <a:gd name="T40" fmla="*/ 242 w 620"/>
              <a:gd name="T41" fmla="*/ 220 h 273"/>
              <a:gd name="T42" fmla="*/ 246 w 620"/>
              <a:gd name="T43" fmla="*/ 194 h 273"/>
              <a:gd name="T44" fmla="*/ 246 w 620"/>
              <a:gd name="T45" fmla="*/ 12 h 273"/>
              <a:gd name="T46" fmla="*/ 200 w 620"/>
              <a:gd name="T47" fmla="*/ 0 h 273"/>
              <a:gd name="T48" fmla="*/ 503 w 620"/>
              <a:gd name="T49" fmla="*/ 1 h 273"/>
              <a:gd name="T50" fmla="*/ 558 w 620"/>
              <a:gd name="T51" fmla="*/ 14 h 273"/>
              <a:gd name="T52" fmla="*/ 584 w 620"/>
              <a:gd name="T53" fmla="*/ 33 h 273"/>
              <a:gd name="T54" fmla="*/ 606 w 620"/>
              <a:gd name="T55" fmla="*/ 63 h 273"/>
              <a:gd name="T56" fmla="*/ 617 w 620"/>
              <a:gd name="T57" fmla="*/ 106 h 273"/>
              <a:gd name="T58" fmla="*/ 618 w 620"/>
              <a:gd name="T59" fmla="*/ 156 h 273"/>
              <a:gd name="T60" fmla="*/ 606 w 620"/>
              <a:gd name="T61" fmla="*/ 200 h 273"/>
              <a:gd name="T62" fmla="*/ 580 w 620"/>
              <a:gd name="T63" fmla="*/ 238 h 273"/>
              <a:gd name="T64" fmla="*/ 539 w 620"/>
              <a:gd name="T65" fmla="*/ 262 h 273"/>
              <a:gd name="T66" fmla="*/ 495 w 620"/>
              <a:gd name="T67" fmla="*/ 270 h 273"/>
              <a:gd name="T68" fmla="*/ 308 w 620"/>
              <a:gd name="T69" fmla="*/ 270 h 273"/>
              <a:gd name="T70" fmla="*/ 356 w 620"/>
              <a:gd name="T71" fmla="*/ 257 h 273"/>
              <a:gd name="T72" fmla="*/ 263 w 620"/>
              <a:gd name="T73" fmla="*/ 12 h 273"/>
              <a:gd name="T74" fmla="*/ 263 w 620"/>
              <a:gd name="T75" fmla="*/ 201 h 273"/>
              <a:gd name="T76" fmla="*/ 257 w 620"/>
              <a:gd name="T77" fmla="*/ 231 h 273"/>
              <a:gd name="T78" fmla="*/ 238 w 620"/>
              <a:gd name="T79" fmla="*/ 254 h 273"/>
              <a:gd name="T80" fmla="*/ 205 w 620"/>
              <a:gd name="T81" fmla="*/ 268 h 273"/>
              <a:gd name="T82" fmla="*/ 150 w 620"/>
              <a:gd name="T83" fmla="*/ 273 h 273"/>
              <a:gd name="T84" fmla="*/ 96 w 620"/>
              <a:gd name="T85" fmla="*/ 267 h 273"/>
              <a:gd name="T86" fmla="*/ 63 w 620"/>
              <a:gd name="T87" fmla="*/ 250 h 273"/>
              <a:gd name="T88" fmla="*/ 48 w 620"/>
              <a:gd name="T89" fmla="*/ 224 h 273"/>
              <a:gd name="T90" fmla="*/ 43 w 620"/>
              <a:gd name="T91" fmla="*/ 184 h 273"/>
              <a:gd name="T92" fmla="*/ 43 w 620"/>
              <a:gd name="T93" fmla="*/ 12 h 273"/>
              <a:gd name="T94" fmla="*/ 0 w 620"/>
              <a:gd name="T95" fmla="*/ 0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20" h="273">
                <a:moveTo>
                  <a:pt x="411" y="12"/>
                </a:moveTo>
                <a:lnTo>
                  <a:pt x="411" y="257"/>
                </a:lnTo>
                <a:lnTo>
                  <a:pt x="440" y="257"/>
                </a:lnTo>
                <a:lnTo>
                  <a:pt x="458" y="257"/>
                </a:lnTo>
                <a:lnTo>
                  <a:pt x="478" y="256"/>
                </a:lnTo>
                <a:lnTo>
                  <a:pt x="496" y="253"/>
                </a:lnTo>
                <a:lnTo>
                  <a:pt x="513" y="245"/>
                </a:lnTo>
                <a:lnTo>
                  <a:pt x="528" y="234"/>
                </a:lnTo>
                <a:lnTo>
                  <a:pt x="541" y="218"/>
                </a:lnTo>
                <a:lnTo>
                  <a:pt x="551" y="199"/>
                </a:lnTo>
                <a:lnTo>
                  <a:pt x="557" y="177"/>
                </a:lnTo>
                <a:lnTo>
                  <a:pt x="561" y="154"/>
                </a:lnTo>
                <a:lnTo>
                  <a:pt x="562" y="130"/>
                </a:lnTo>
                <a:lnTo>
                  <a:pt x="561" y="105"/>
                </a:lnTo>
                <a:lnTo>
                  <a:pt x="556" y="80"/>
                </a:lnTo>
                <a:lnTo>
                  <a:pt x="546" y="57"/>
                </a:lnTo>
                <a:lnTo>
                  <a:pt x="534" y="40"/>
                </a:lnTo>
                <a:lnTo>
                  <a:pt x="519" y="28"/>
                </a:lnTo>
                <a:lnTo>
                  <a:pt x="503" y="19"/>
                </a:lnTo>
                <a:lnTo>
                  <a:pt x="488" y="14"/>
                </a:lnTo>
                <a:lnTo>
                  <a:pt x="472" y="13"/>
                </a:lnTo>
                <a:lnTo>
                  <a:pt x="457" y="12"/>
                </a:lnTo>
                <a:lnTo>
                  <a:pt x="411" y="12"/>
                </a:lnTo>
                <a:close/>
                <a:moveTo>
                  <a:pt x="0" y="0"/>
                </a:moveTo>
                <a:lnTo>
                  <a:pt x="144" y="0"/>
                </a:lnTo>
                <a:lnTo>
                  <a:pt x="144" y="12"/>
                </a:lnTo>
                <a:lnTo>
                  <a:pt x="98" y="12"/>
                </a:lnTo>
                <a:lnTo>
                  <a:pt x="98" y="162"/>
                </a:lnTo>
                <a:lnTo>
                  <a:pt x="98" y="190"/>
                </a:lnTo>
                <a:lnTo>
                  <a:pt x="100" y="211"/>
                </a:lnTo>
                <a:lnTo>
                  <a:pt x="105" y="227"/>
                </a:lnTo>
                <a:lnTo>
                  <a:pt x="115" y="240"/>
                </a:lnTo>
                <a:lnTo>
                  <a:pt x="126" y="248"/>
                </a:lnTo>
                <a:lnTo>
                  <a:pt x="139" y="253"/>
                </a:lnTo>
                <a:lnTo>
                  <a:pt x="154" y="256"/>
                </a:lnTo>
                <a:lnTo>
                  <a:pt x="169" y="256"/>
                </a:lnTo>
                <a:lnTo>
                  <a:pt x="183" y="256"/>
                </a:lnTo>
                <a:lnTo>
                  <a:pt x="199" y="254"/>
                </a:lnTo>
                <a:lnTo>
                  <a:pt x="213" y="249"/>
                </a:lnTo>
                <a:lnTo>
                  <a:pt x="226" y="242"/>
                </a:lnTo>
                <a:lnTo>
                  <a:pt x="236" y="231"/>
                </a:lnTo>
                <a:lnTo>
                  <a:pt x="242" y="220"/>
                </a:lnTo>
                <a:lnTo>
                  <a:pt x="244" y="206"/>
                </a:lnTo>
                <a:lnTo>
                  <a:pt x="246" y="194"/>
                </a:lnTo>
                <a:lnTo>
                  <a:pt x="246" y="183"/>
                </a:lnTo>
                <a:lnTo>
                  <a:pt x="246" y="12"/>
                </a:lnTo>
                <a:lnTo>
                  <a:pt x="200" y="12"/>
                </a:lnTo>
                <a:lnTo>
                  <a:pt x="200" y="0"/>
                </a:lnTo>
                <a:lnTo>
                  <a:pt x="475" y="0"/>
                </a:lnTo>
                <a:lnTo>
                  <a:pt x="503" y="1"/>
                </a:lnTo>
                <a:lnTo>
                  <a:pt x="532" y="4"/>
                </a:lnTo>
                <a:lnTo>
                  <a:pt x="558" y="14"/>
                </a:lnTo>
                <a:lnTo>
                  <a:pt x="572" y="23"/>
                </a:lnTo>
                <a:lnTo>
                  <a:pt x="584" y="33"/>
                </a:lnTo>
                <a:lnTo>
                  <a:pt x="596" y="46"/>
                </a:lnTo>
                <a:lnTo>
                  <a:pt x="606" y="63"/>
                </a:lnTo>
                <a:lnTo>
                  <a:pt x="613" y="83"/>
                </a:lnTo>
                <a:lnTo>
                  <a:pt x="617" y="106"/>
                </a:lnTo>
                <a:lnTo>
                  <a:pt x="620" y="134"/>
                </a:lnTo>
                <a:lnTo>
                  <a:pt x="618" y="156"/>
                </a:lnTo>
                <a:lnTo>
                  <a:pt x="613" y="179"/>
                </a:lnTo>
                <a:lnTo>
                  <a:pt x="606" y="200"/>
                </a:lnTo>
                <a:lnTo>
                  <a:pt x="595" y="220"/>
                </a:lnTo>
                <a:lnTo>
                  <a:pt x="580" y="238"/>
                </a:lnTo>
                <a:lnTo>
                  <a:pt x="561" y="253"/>
                </a:lnTo>
                <a:lnTo>
                  <a:pt x="539" y="262"/>
                </a:lnTo>
                <a:lnTo>
                  <a:pt x="517" y="267"/>
                </a:lnTo>
                <a:lnTo>
                  <a:pt x="495" y="270"/>
                </a:lnTo>
                <a:lnTo>
                  <a:pt x="473" y="270"/>
                </a:lnTo>
                <a:lnTo>
                  <a:pt x="308" y="270"/>
                </a:lnTo>
                <a:lnTo>
                  <a:pt x="308" y="257"/>
                </a:lnTo>
                <a:lnTo>
                  <a:pt x="356" y="257"/>
                </a:lnTo>
                <a:lnTo>
                  <a:pt x="356" y="12"/>
                </a:lnTo>
                <a:lnTo>
                  <a:pt x="263" y="12"/>
                </a:lnTo>
                <a:lnTo>
                  <a:pt x="263" y="184"/>
                </a:lnTo>
                <a:lnTo>
                  <a:pt x="263" y="201"/>
                </a:lnTo>
                <a:lnTo>
                  <a:pt x="260" y="216"/>
                </a:lnTo>
                <a:lnTo>
                  <a:pt x="257" y="231"/>
                </a:lnTo>
                <a:lnTo>
                  <a:pt x="249" y="243"/>
                </a:lnTo>
                <a:lnTo>
                  <a:pt x="238" y="254"/>
                </a:lnTo>
                <a:lnTo>
                  <a:pt x="225" y="262"/>
                </a:lnTo>
                <a:lnTo>
                  <a:pt x="205" y="268"/>
                </a:lnTo>
                <a:lnTo>
                  <a:pt x="181" y="272"/>
                </a:lnTo>
                <a:lnTo>
                  <a:pt x="150" y="273"/>
                </a:lnTo>
                <a:lnTo>
                  <a:pt x="121" y="272"/>
                </a:lnTo>
                <a:lnTo>
                  <a:pt x="96" y="267"/>
                </a:lnTo>
                <a:lnTo>
                  <a:pt x="78" y="260"/>
                </a:lnTo>
                <a:lnTo>
                  <a:pt x="63" y="250"/>
                </a:lnTo>
                <a:lnTo>
                  <a:pt x="54" y="238"/>
                </a:lnTo>
                <a:lnTo>
                  <a:pt x="48" y="224"/>
                </a:lnTo>
                <a:lnTo>
                  <a:pt x="44" y="207"/>
                </a:lnTo>
                <a:lnTo>
                  <a:pt x="43" y="184"/>
                </a:lnTo>
                <a:lnTo>
                  <a:pt x="43" y="155"/>
                </a:lnTo>
                <a:lnTo>
                  <a:pt x="43" y="12"/>
                </a:lnTo>
                <a:lnTo>
                  <a:pt x="0" y="12"/>
                </a:lnTo>
                <a:lnTo>
                  <a:pt x="0" y="0"/>
                </a:lnTo>
                <a:close/>
              </a:path>
            </a:pathLst>
          </a:custGeom>
          <a:solidFill>
            <a:schemeClr val="tx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7"/>
          <p:cNvSpPr>
            <a:spLocks/>
          </p:cNvSpPr>
          <p:nvPr/>
        </p:nvSpPr>
        <p:spPr bwMode="auto">
          <a:xfrm>
            <a:off x="9440442" y="733055"/>
            <a:ext cx="290439" cy="226684"/>
          </a:xfrm>
          <a:custGeom>
            <a:avLst/>
            <a:gdLst>
              <a:gd name="T0" fmla="*/ 0 w 493"/>
              <a:gd name="T1" fmla="*/ 0 h 385"/>
              <a:gd name="T2" fmla="*/ 127 w 493"/>
              <a:gd name="T3" fmla="*/ 0 h 385"/>
              <a:gd name="T4" fmla="*/ 247 w 493"/>
              <a:gd name="T5" fmla="*/ 293 h 385"/>
              <a:gd name="T6" fmla="*/ 369 w 493"/>
              <a:gd name="T7" fmla="*/ 0 h 385"/>
              <a:gd name="T8" fmla="*/ 493 w 493"/>
              <a:gd name="T9" fmla="*/ 0 h 385"/>
              <a:gd name="T10" fmla="*/ 493 w 493"/>
              <a:gd name="T11" fmla="*/ 13 h 385"/>
              <a:gd name="T12" fmla="*/ 441 w 493"/>
              <a:gd name="T13" fmla="*/ 13 h 385"/>
              <a:gd name="T14" fmla="*/ 441 w 493"/>
              <a:gd name="T15" fmla="*/ 365 h 385"/>
              <a:gd name="T16" fmla="*/ 493 w 493"/>
              <a:gd name="T17" fmla="*/ 365 h 385"/>
              <a:gd name="T18" fmla="*/ 493 w 493"/>
              <a:gd name="T19" fmla="*/ 378 h 385"/>
              <a:gd name="T20" fmla="*/ 317 w 493"/>
              <a:gd name="T21" fmla="*/ 378 h 385"/>
              <a:gd name="T22" fmla="*/ 317 w 493"/>
              <a:gd name="T23" fmla="*/ 365 h 385"/>
              <a:gd name="T24" fmla="*/ 378 w 493"/>
              <a:gd name="T25" fmla="*/ 365 h 385"/>
              <a:gd name="T26" fmla="*/ 378 w 493"/>
              <a:gd name="T27" fmla="*/ 26 h 385"/>
              <a:gd name="T28" fmla="*/ 226 w 493"/>
              <a:gd name="T29" fmla="*/ 385 h 385"/>
              <a:gd name="T30" fmla="*/ 218 w 493"/>
              <a:gd name="T31" fmla="*/ 385 h 385"/>
              <a:gd name="T32" fmla="*/ 70 w 493"/>
              <a:gd name="T33" fmla="*/ 24 h 385"/>
              <a:gd name="T34" fmla="*/ 70 w 493"/>
              <a:gd name="T35" fmla="*/ 365 h 385"/>
              <a:gd name="T36" fmla="*/ 131 w 493"/>
              <a:gd name="T37" fmla="*/ 365 h 385"/>
              <a:gd name="T38" fmla="*/ 131 w 493"/>
              <a:gd name="T39" fmla="*/ 378 h 385"/>
              <a:gd name="T40" fmla="*/ 0 w 493"/>
              <a:gd name="T41" fmla="*/ 378 h 385"/>
              <a:gd name="T42" fmla="*/ 0 w 493"/>
              <a:gd name="T43" fmla="*/ 365 h 385"/>
              <a:gd name="T44" fmla="*/ 51 w 493"/>
              <a:gd name="T45" fmla="*/ 365 h 385"/>
              <a:gd name="T46" fmla="*/ 51 w 493"/>
              <a:gd name="T47" fmla="*/ 13 h 385"/>
              <a:gd name="T48" fmla="*/ 0 w 493"/>
              <a:gd name="T49" fmla="*/ 13 h 385"/>
              <a:gd name="T50" fmla="*/ 0 w 493"/>
              <a:gd name="T51" fmla="*/ 0 h 3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93" h="385">
                <a:moveTo>
                  <a:pt x="0" y="0"/>
                </a:moveTo>
                <a:lnTo>
                  <a:pt x="127" y="0"/>
                </a:lnTo>
                <a:lnTo>
                  <a:pt x="247" y="293"/>
                </a:lnTo>
                <a:lnTo>
                  <a:pt x="369" y="0"/>
                </a:lnTo>
                <a:lnTo>
                  <a:pt x="493" y="0"/>
                </a:lnTo>
                <a:lnTo>
                  <a:pt x="493" y="13"/>
                </a:lnTo>
                <a:lnTo>
                  <a:pt x="441" y="13"/>
                </a:lnTo>
                <a:lnTo>
                  <a:pt x="441" y="365"/>
                </a:lnTo>
                <a:lnTo>
                  <a:pt x="493" y="365"/>
                </a:lnTo>
                <a:lnTo>
                  <a:pt x="493" y="378"/>
                </a:lnTo>
                <a:lnTo>
                  <a:pt x="317" y="378"/>
                </a:lnTo>
                <a:lnTo>
                  <a:pt x="317" y="365"/>
                </a:lnTo>
                <a:lnTo>
                  <a:pt x="378" y="365"/>
                </a:lnTo>
                <a:lnTo>
                  <a:pt x="378" y="26"/>
                </a:lnTo>
                <a:lnTo>
                  <a:pt x="226" y="385"/>
                </a:lnTo>
                <a:lnTo>
                  <a:pt x="218" y="385"/>
                </a:lnTo>
                <a:lnTo>
                  <a:pt x="70" y="24"/>
                </a:lnTo>
                <a:lnTo>
                  <a:pt x="70" y="365"/>
                </a:lnTo>
                <a:lnTo>
                  <a:pt x="131" y="365"/>
                </a:lnTo>
                <a:lnTo>
                  <a:pt x="131" y="378"/>
                </a:lnTo>
                <a:lnTo>
                  <a:pt x="0" y="378"/>
                </a:lnTo>
                <a:lnTo>
                  <a:pt x="0" y="365"/>
                </a:lnTo>
                <a:lnTo>
                  <a:pt x="51" y="365"/>
                </a:lnTo>
                <a:lnTo>
                  <a:pt x="51" y="13"/>
                </a:lnTo>
                <a:lnTo>
                  <a:pt x="0" y="13"/>
                </a:lnTo>
                <a:lnTo>
                  <a:pt x="0" y="0"/>
                </a:lnTo>
                <a:close/>
              </a:path>
            </a:pathLst>
          </a:custGeom>
          <a:solidFill>
            <a:schemeClr val="tx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9" name="Freeform 28"/>
          <p:cNvSpPr>
            <a:spLocks/>
          </p:cNvSpPr>
          <p:nvPr/>
        </p:nvSpPr>
        <p:spPr bwMode="auto">
          <a:xfrm>
            <a:off x="11259816" y="795629"/>
            <a:ext cx="88549" cy="159387"/>
          </a:xfrm>
          <a:custGeom>
            <a:avLst/>
            <a:gdLst>
              <a:gd name="T0" fmla="*/ 0 w 149"/>
              <a:gd name="T1" fmla="*/ 0 h 270"/>
              <a:gd name="T2" fmla="*/ 149 w 149"/>
              <a:gd name="T3" fmla="*/ 0 h 270"/>
              <a:gd name="T4" fmla="*/ 149 w 149"/>
              <a:gd name="T5" fmla="*/ 12 h 270"/>
              <a:gd name="T6" fmla="*/ 103 w 149"/>
              <a:gd name="T7" fmla="*/ 12 h 270"/>
              <a:gd name="T8" fmla="*/ 103 w 149"/>
              <a:gd name="T9" fmla="*/ 257 h 270"/>
              <a:gd name="T10" fmla="*/ 149 w 149"/>
              <a:gd name="T11" fmla="*/ 257 h 270"/>
              <a:gd name="T12" fmla="*/ 149 w 149"/>
              <a:gd name="T13" fmla="*/ 270 h 270"/>
              <a:gd name="T14" fmla="*/ 0 w 149"/>
              <a:gd name="T15" fmla="*/ 270 h 270"/>
              <a:gd name="T16" fmla="*/ 0 w 149"/>
              <a:gd name="T17" fmla="*/ 257 h 270"/>
              <a:gd name="T18" fmla="*/ 48 w 149"/>
              <a:gd name="T19" fmla="*/ 257 h 270"/>
              <a:gd name="T20" fmla="*/ 48 w 149"/>
              <a:gd name="T21" fmla="*/ 12 h 270"/>
              <a:gd name="T22" fmla="*/ 0 w 149"/>
              <a:gd name="T23" fmla="*/ 12 h 270"/>
              <a:gd name="T24" fmla="*/ 0 w 149"/>
              <a:gd name="T25" fmla="*/ 0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9" h="270">
                <a:moveTo>
                  <a:pt x="0" y="0"/>
                </a:moveTo>
                <a:lnTo>
                  <a:pt x="149" y="0"/>
                </a:lnTo>
                <a:lnTo>
                  <a:pt x="149" y="12"/>
                </a:lnTo>
                <a:lnTo>
                  <a:pt x="103" y="12"/>
                </a:lnTo>
                <a:lnTo>
                  <a:pt x="103" y="257"/>
                </a:lnTo>
                <a:lnTo>
                  <a:pt x="149" y="257"/>
                </a:lnTo>
                <a:lnTo>
                  <a:pt x="149" y="270"/>
                </a:lnTo>
                <a:lnTo>
                  <a:pt x="0" y="270"/>
                </a:lnTo>
                <a:lnTo>
                  <a:pt x="0" y="257"/>
                </a:lnTo>
                <a:lnTo>
                  <a:pt x="48" y="257"/>
                </a:lnTo>
                <a:lnTo>
                  <a:pt x="48" y="12"/>
                </a:lnTo>
                <a:lnTo>
                  <a:pt x="0" y="12"/>
                </a:lnTo>
                <a:lnTo>
                  <a:pt x="0" y="0"/>
                </a:lnTo>
                <a:close/>
              </a:path>
            </a:pathLst>
          </a:custGeom>
          <a:solidFill>
            <a:schemeClr val="tx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 name="Freeform 29"/>
          <p:cNvSpPr>
            <a:spLocks noEditPoints="1"/>
          </p:cNvSpPr>
          <p:nvPr/>
        </p:nvSpPr>
        <p:spPr bwMode="auto">
          <a:xfrm>
            <a:off x="11487680" y="793268"/>
            <a:ext cx="330580" cy="161749"/>
          </a:xfrm>
          <a:custGeom>
            <a:avLst/>
            <a:gdLst>
              <a:gd name="T0" fmla="*/ 133 w 559"/>
              <a:gd name="T1" fmla="*/ 65 h 274"/>
              <a:gd name="T2" fmla="*/ 95 w 559"/>
              <a:gd name="T3" fmla="*/ 166 h 274"/>
              <a:gd name="T4" fmla="*/ 173 w 559"/>
              <a:gd name="T5" fmla="*/ 166 h 274"/>
              <a:gd name="T6" fmla="*/ 133 w 559"/>
              <a:gd name="T7" fmla="*/ 65 h 274"/>
              <a:gd name="T8" fmla="*/ 144 w 559"/>
              <a:gd name="T9" fmla="*/ 0 h 274"/>
              <a:gd name="T10" fmla="*/ 165 w 559"/>
              <a:gd name="T11" fmla="*/ 0 h 274"/>
              <a:gd name="T12" fmla="*/ 249 w 559"/>
              <a:gd name="T13" fmla="*/ 219 h 274"/>
              <a:gd name="T14" fmla="*/ 266 w 559"/>
              <a:gd name="T15" fmla="*/ 261 h 274"/>
              <a:gd name="T16" fmla="*/ 347 w 559"/>
              <a:gd name="T17" fmla="*/ 261 h 274"/>
              <a:gd name="T18" fmla="*/ 347 w 559"/>
              <a:gd name="T19" fmla="*/ 16 h 274"/>
              <a:gd name="T20" fmla="*/ 299 w 559"/>
              <a:gd name="T21" fmla="*/ 16 h 274"/>
              <a:gd name="T22" fmla="*/ 299 w 559"/>
              <a:gd name="T23" fmla="*/ 4 h 274"/>
              <a:gd name="T24" fmla="*/ 452 w 559"/>
              <a:gd name="T25" fmla="*/ 4 h 274"/>
              <a:gd name="T26" fmla="*/ 452 w 559"/>
              <a:gd name="T27" fmla="*/ 16 h 274"/>
              <a:gd name="T28" fmla="*/ 400 w 559"/>
              <a:gd name="T29" fmla="*/ 16 h 274"/>
              <a:gd name="T30" fmla="*/ 400 w 559"/>
              <a:gd name="T31" fmla="*/ 261 h 274"/>
              <a:gd name="T32" fmla="*/ 462 w 559"/>
              <a:gd name="T33" fmla="*/ 261 h 274"/>
              <a:gd name="T34" fmla="*/ 475 w 559"/>
              <a:gd name="T35" fmla="*/ 261 h 274"/>
              <a:gd name="T36" fmla="*/ 488 w 559"/>
              <a:gd name="T37" fmla="*/ 259 h 274"/>
              <a:gd name="T38" fmla="*/ 503 w 559"/>
              <a:gd name="T39" fmla="*/ 254 h 274"/>
              <a:gd name="T40" fmla="*/ 515 w 559"/>
              <a:gd name="T41" fmla="*/ 246 h 274"/>
              <a:gd name="T42" fmla="*/ 526 w 559"/>
              <a:gd name="T43" fmla="*/ 232 h 274"/>
              <a:gd name="T44" fmla="*/ 532 w 559"/>
              <a:gd name="T45" fmla="*/ 217 h 274"/>
              <a:gd name="T46" fmla="*/ 537 w 559"/>
              <a:gd name="T47" fmla="*/ 202 h 274"/>
              <a:gd name="T48" fmla="*/ 541 w 559"/>
              <a:gd name="T49" fmla="*/ 186 h 274"/>
              <a:gd name="T50" fmla="*/ 542 w 559"/>
              <a:gd name="T51" fmla="*/ 173 h 274"/>
              <a:gd name="T52" fmla="*/ 559 w 559"/>
              <a:gd name="T53" fmla="*/ 173 h 274"/>
              <a:gd name="T54" fmla="*/ 559 w 559"/>
              <a:gd name="T55" fmla="*/ 274 h 274"/>
              <a:gd name="T56" fmla="*/ 160 w 559"/>
              <a:gd name="T57" fmla="*/ 274 h 274"/>
              <a:gd name="T58" fmla="*/ 160 w 559"/>
              <a:gd name="T59" fmla="*/ 261 h 274"/>
              <a:gd name="T60" fmla="*/ 209 w 559"/>
              <a:gd name="T61" fmla="*/ 261 h 274"/>
              <a:gd name="T62" fmla="*/ 179 w 559"/>
              <a:gd name="T63" fmla="*/ 181 h 274"/>
              <a:gd name="T64" fmla="*/ 90 w 559"/>
              <a:gd name="T65" fmla="*/ 181 h 274"/>
              <a:gd name="T66" fmla="*/ 72 w 559"/>
              <a:gd name="T67" fmla="*/ 226 h 274"/>
              <a:gd name="T68" fmla="*/ 59 w 559"/>
              <a:gd name="T69" fmla="*/ 261 h 274"/>
              <a:gd name="T70" fmla="*/ 107 w 559"/>
              <a:gd name="T71" fmla="*/ 261 h 274"/>
              <a:gd name="T72" fmla="*/ 107 w 559"/>
              <a:gd name="T73" fmla="*/ 274 h 274"/>
              <a:gd name="T74" fmla="*/ 0 w 559"/>
              <a:gd name="T75" fmla="*/ 274 h 274"/>
              <a:gd name="T76" fmla="*/ 0 w 559"/>
              <a:gd name="T77" fmla="*/ 261 h 274"/>
              <a:gd name="T78" fmla="*/ 41 w 559"/>
              <a:gd name="T79" fmla="*/ 261 h 274"/>
              <a:gd name="T80" fmla="*/ 58 w 559"/>
              <a:gd name="T81" fmla="*/ 221 h 274"/>
              <a:gd name="T82" fmla="*/ 144 w 559"/>
              <a:gd name="T83" fmla="*/ 0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559" h="274">
                <a:moveTo>
                  <a:pt x="133" y="65"/>
                </a:moveTo>
                <a:lnTo>
                  <a:pt x="95" y="166"/>
                </a:lnTo>
                <a:lnTo>
                  <a:pt x="173" y="166"/>
                </a:lnTo>
                <a:lnTo>
                  <a:pt x="133" y="65"/>
                </a:lnTo>
                <a:close/>
                <a:moveTo>
                  <a:pt x="144" y="0"/>
                </a:moveTo>
                <a:lnTo>
                  <a:pt x="165" y="0"/>
                </a:lnTo>
                <a:lnTo>
                  <a:pt x="249" y="219"/>
                </a:lnTo>
                <a:lnTo>
                  <a:pt x="266" y="261"/>
                </a:lnTo>
                <a:lnTo>
                  <a:pt x="347" y="261"/>
                </a:lnTo>
                <a:lnTo>
                  <a:pt x="347" y="16"/>
                </a:lnTo>
                <a:lnTo>
                  <a:pt x="299" y="16"/>
                </a:lnTo>
                <a:lnTo>
                  <a:pt x="299" y="4"/>
                </a:lnTo>
                <a:lnTo>
                  <a:pt x="452" y="4"/>
                </a:lnTo>
                <a:lnTo>
                  <a:pt x="452" y="16"/>
                </a:lnTo>
                <a:lnTo>
                  <a:pt x="400" y="16"/>
                </a:lnTo>
                <a:lnTo>
                  <a:pt x="400" y="261"/>
                </a:lnTo>
                <a:lnTo>
                  <a:pt x="462" y="261"/>
                </a:lnTo>
                <a:lnTo>
                  <a:pt x="475" y="261"/>
                </a:lnTo>
                <a:lnTo>
                  <a:pt x="488" y="259"/>
                </a:lnTo>
                <a:lnTo>
                  <a:pt x="503" y="254"/>
                </a:lnTo>
                <a:lnTo>
                  <a:pt x="515" y="246"/>
                </a:lnTo>
                <a:lnTo>
                  <a:pt x="526" y="232"/>
                </a:lnTo>
                <a:lnTo>
                  <a:pt x="532" y="217"/>
                </a:lnTo>
                <a:lnTo>
                  <a:pt x="537" y="202"/>
                </a:lnTo>
                <a:lnTo>
                  <a:pt x="541" y="186"/>
                </a:lnTo>
                <a:lnTo>
                  <a:pt x="542" y="173"/>
                </a:lnTo>
                <a:lnTo>
                  <a:pt x="559" y="173"/>
                </a:lnTo>
                <a:lnTo>
                  <a:pt x="559" y="274"/>
                </a:lnTo>
                <a:lnTo>
                  <a:pt x="160" y="274"/>
                </a:lnTo>
                <a:lnTo>
                  <a:pt x="160" y="261"/>
                </a:lnTo>
                <a:lnTo>
                  <a:pt x="209" y="261"/>
                </a:lnTo>
                <a:lnTo>
                  <a:pt x="179" y="181"/>
                </a:lnTo>
                <a:lnTo>
                  <a:pt x="90" y="181"/>
                </a:lnTo>
                <a:lnTo>
                  <a:pt x="72" y="226"/>
                </a:lnTo>
                <a:lnTo>
                  <a:pt x="59" y="261"/>
                </a:lnTo>
                <a:lnTo>
                  <a:pt x="107" y="261"/>
                </a:lnTo>
                <a:lnTo>
                  <a:pt x="107" y="274"/>
                </a:lnTo>
                <a:lnTo>
                  <a:pt x="0" y="274"/>
                </a:lnTo>
                <a:lnTo>
                  <a:pt x="0" y="261"/>
                </a:lnTo>
                <a:lnTo>
                  <a:pt x="41" y="261"/>
                </a:lnTo>
                <a:lnTo>
                  <a:pt x="58" y="221"/>
                </a:lnTo>
                <a:lnTo>
                  <a:pt x="144" y="0"/>
                </a:lnTo>
                <a:close/>
              </a:path>
            </a:pathLst>
          </a:custGeom>
          <a:solidFill>
            <a:schemeClr val="tx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 name="Freeform 30"/>
          <p:cNvSpPr>
            <a:spLocks/>
          </p:cNvSpPr>
          <p:nvPr/>
        </p:nvSpPr>
        <p:spPr bwMode="auto">
          <a:xfrm>
            <a:off x="10547887" y="795629"/>
            <a:ext cx="185362" cy="159387"/>
          </a:xfrm>
          <a:custGeom>
            <a:avLst/>
            <a:gdLst>
              <a:gd name="T0" fmla="*/ 0 w 314"/>
              <a:gd name="T1" fmla="*/ 0 h 270"/>
              <a:gd name="T2" fmla="*/ 148 w 314"/>
              <a:gd name="T3" fmla="*/ 0 h 270"/>
              <a:gd name="T4" fmla="*/ 148 w 314"/>
              <a:gd name="T5" fmla="*/ 12 h 270"/>
              <a:gd name="T6" fmla="*/ 102 w 314"/>
              <a:gd name="T7" fmla="*/ 12 h 270"/>
              <a:gd name="T8" fmla="*/ 102 w 314"/>
              <a:gd name="T9" fmla="*/ 52 h 270"/>
              <a:gd name="T10" fmla="*/ 102 w 314"/>
              <a:gd name="T11" fmla="*/ 117 h 270"/>
              <a:gd name="T12" fmla="*/ 128 w 314"/>
              <a:gd name="T13" fmla="*/ 117 h 270"/>
              <a:gd name="T14" fmla="*/ 186 w 314"/>
              <a:gd name="T15" fmla="*/ 37 h 270"/>
              <a:gd name="T16" fmla="*/ 202 w 314"/>
              <a:gd name="T17" fmla="*/ 12 h 270"/>
              <a:gd name="T18" fmla="*/ 166 w 314"/>
              <a:gd name="T19" fmla="*/ 12 h 270"/>
              <a:gd name="T20" fmla="*/ 166 w 314"/>
              <a:gd name="T21" fmla="*/ 0 h 270"/>
              <a:gd name="T22" fmla="*/ 268 w 314"/>
              <a:gd name="T23" fmla="*/ 0 h 270"/>
              <a:gd name="T24" fmla="*/ 268 w 314"/>
              <a:gd name="T25" fmla="*/ 12 h 270"/>
              <a:gd name="T26" fmla="*/ 224 w 314"/>
              <a:gd name="T27" fmla="*/ 12 h 270"/>
              <a:gd name="T28" fmla="*/ 203 w 314"/>
              <a:gd name="T29" fmla="*/ 40 h 270"/>
              <a:gd name="T30" fmla="*/ 165 w 314"/>
              <a:gd name="T31" fmla="*/ 91 h 270"/>
              <a:gd name="T32" fmla="*/ 244 w 314"/>
              <a:gd name="T33" fmla="*/ 215 h 270"/>
              <a:gd name="T34" fmla="*/ 273 w 314"/>
              <a:gd name="T35" fmla="*/ 257 h 270"/>
              <a:gd name="T36" fmla="*/ 314 w 314"/>
              <a:gd name="T37" fmla="*/ 257 h 270"/>
              <a:gd name="T38" fmla="*/ 314 w 314"/>
              <a:gd name="T39" fmla="*/ 270 h 270"/>
              <a:gd name="T40" fmla="*/ 169 w 314"/>
              <a:gd name="T41" fmla="*/ 270 h 270"/>
              <a:gd name="T42" fmla="*/ 169 w 314"/>
              <a:gd name="T43" fmla="*/ 257 h 270"/>
              <a:gd name="T44" fmla="*/ 207 w 314"/>
              <a:gd name="T45" fmla="*/ 257 h 270"/>
              <a:gd name="T46" fmla="*/ 186 w 314"/>
              <a:gd name="T47" fmla="*/ 223 h 270"/>
              <a:gd name="T48" fmla="*/ 127 w 314"/>
              <a:gd name="T49" fmla="*/ 130 h 270"/>
              <a:gd name="T50" fmla="*/ 102 w 314"/>
              <a:gd name="T51" fmla="*/ 130 h 270"/>
              <a:gd name="T52" fmla="*/ 102 w 314"/>
              <a:gd name="T53" fmla="*/ 217 h 270"/>
              <a:gd name="T54" fmla="*/ 102 w 314"/>
              <a:gd name="T55" fmla="*/ 257 h 270"/>
              <a:gd name="T56" fmla="*/ 148 w 314"/>
              <a:gd name="T57" fmla="*/ 257 h 270"/>
              <a:gd name="T58" fmla="*/ 148 w 314"/>
              <a:gd name="T59" fmla="*/ 270 h 270"/>
              <a:gd name="T60" fmla="*/ 0 w 314"/>
              <a:gd name="T61" fmla="*/ 270 h 270"/>
              <a:gd name="T62" fmla="*/ 0 w 314"/>
              <a:gd name="T63" fmla="*/ 257 h 270"/>
              <a:gd name="T64" fmla="*/ 48 w 314"/>
              <a:gd name="T65" fmla="*/ 257 h 270"/>
              <a:gd name="T66" fmla="*/ 48 w 314"/>
              <a:gd name="T67" fmla="*/ 12 h 270"/>
              <a:gd name="T68" fmla="*/ 0 w 314"/>
              <a:gd name="T69" fmla="*/ 12 h 270"/>
              <a:gd name="T70" fmla="*/ 0 w 314"/>
              <a:gd name="T71" fmla="*/ 0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14" h="270">
                <a:moveTo>
                  <a:pt x="0" y="0"/>
                </a:moveTo>
                <a:lnTo>
                  <a:pt x="148" y="0"/>
                </a:lnTo>
                <a:lnTo>
                  <a:pt x="148" y="12"/>
                </a:lnTo>
                <a:lnTo>
                  <a:pt x="102" y="12"/>
                </a:lnTo>
                <a:lnTo>
                  <a:pt x="102" y="52"/>
                </a:lnTo>
                <a:lnTo>
                  <a:pt x="102" y="117"/>
                </a:lnTo>
                <a:lnTo>
                  <a:pt x="128" y="117"/>
                </a:lnTo>
                <a:lnTo>
                  <a:pt x="186" y="37"/>
                </a:lnTo>
                <a:lnTo>
                  <a:pt x="202" y="12"/>
                </a:lnTo>
                <a:lnTo>
                  <a:pt x="166" y="12"/>
                </a:lnTo>
                <a:lnTo>
                  <a:pt x="166" y="0"/>
                </a:lnTo>
                <a:lnTo>
                  <a:pt x="268" y="0"/>
                </a:lnTo>
                <a:lnTo>
                  <a:pt x="268" y="12"/>
                </a:lnTo>
                <a:lnTo>
                  <a:pt x="224" y="12"/>
                </a:lnTo>
                <a:lnTo>
                  <a:pt x="203" y="40"/>
                </a:lnTo>
                <a:lnTo>
                  <a:pt x="165" y="91"/>
                </a:lnTo>
                <a:lnTo>
                  <a:pt x="244" y="215"/>
                </a:lnTo>
                <a:lnTo>
                  <a:pt x="273" y="257"/>
                </a:lnTo>
                <a:lnTo>
                  <a:pt x="314" y="257"/>
                </a:lnTo>
                <a:lnTo>
                  <a:pt x="314" y="270"/>
                </a:lnTo>
                <a:lnTo>
                  <a:pt x="169" y="270"/>
                </a:lnTo>
                <a:lnTo>
                  <a:pt x="169" y="257"/>
                </a:lnTo>
                <a:lnTo>
                  <a:pt x="207" y="257"/>
                </a:lnTo>
                <a:lnTo>
                  <a:pt x="186" y="223"/>
                </a:lnTo>
                <a:lnTo>
                  <a:pt x="127" y="130"/>
                </a:lnTo>
                <a:lnTo>
                  <a:pt x="102" y="130"/>
                </a:lnTo>
                <a:lnTo>
                  <a:pt x="102" y="217"/>
                </a:lnTo>
                <a:lnTo>
                  <a:pt x="102" y="257"/>
                </a:lnTo>
                <a:lnTo>
                  <a:pt x="148" y="257"/>
                </a:lnTo>
                <a:lnTo>
                  <a:pt x="148" y="270"/>
                </a:lnTo>
                <a:lnTo>
                  <a:pt x="0" y="270"/>
                </a:lnTo>
                <a:lnTo>
                  <a:pt x="0" y="257"/>
                </a:lnTo>
                <a:lnTo>
                  <a:pt x="48" y="257"/>
                </a:lnTo>
                <a:lnTo>
                  <a:pt x="48" y="12"/>
                </a:lnTo>
                <a:lnTo>
                  <a:pt x="0" y="12"/>
                </a:lnTo>
                <a:lnTo>
                  <a:pt x="0" y="0"/>
                </a:lnTo>
                <a:close/>
              </a:path>
            </a:pathLst>
          </a:custGeom>
          <a:solidFill>
            <a:schemeClr val="tx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 name="Freeform 31"/>
          <p:cNvSpPr>
            <a:spLocks/>
          </p:cNvSpPr>
          <p:nvPr/>
        </p:nvSpPr>
        <p:spPr bwMode="auto">
          <a:xfrm>
            <a:off x="11358990" y="795629"/>
            <a:ext cx="152304" cy="159387"/>
          </a:xfrm>
          <a:custGeom>
            <a:avLst/>
            <a:gdLst>
              <a:gd name="T0" fmla="*/ 0 w 259"/>
              <a:gd name="T1" fmla="*/ 0 h 270"/>
              <a:gd name="T2" fmla="*/ 259 w 259"/>
              <a:gd name="T3" fmla="*/ 0 h 270"/>
              <a:gd name="T4" fmla="*/ 259 w 259"/>
              <a:gd name="T5" fmla="*/ 88 h 270"/>
              <a:gd name="T6" fmla="*/ 242 w 259"/>
              <a:gd name="T7" fmla="*/ 88 h 270"/>
              <a:gd name="T8" fmla="*/ 238 w 259"/>
              <a:gd name="T9" fmla="*/ 64 h 270"/>
              <a:gd name="T10" fmla="*/ 233 w 259"/>
              <a:gd name="T11" fmla="*/ 47 h 270"/>
              <a:gd name="T12" fmla="*/ 226 w 259"/>
              <a:gd name="T13" fmla="*/ 34 h 270"/>
              <a:gd name="T14" fmla="*/ 217 w 259"/>
              <a:gd name="T15" fmla="*/ 25 h 270"/>
              <a:gd name="T16" fmla="*/ 206 w 259"/>
              <a:gd name="T17" fmla="*/ 18 h 270"/>
              <a:gd name="T18" fmla="*/ 195 w 259"/>
              <a:gd name="T19" fmla="*/ 14 h 270"/>
              <a:gd name="T20" fmla="*/ 183 w 259"/>
              <a:gd name="T21" fmla="*/ 13 h 270"/>
              <a:gd name="T22" fmla="*/ 170 w 259"/>
              <a:gd name="T23" fmla="*/ 12 h 270"/>
              <a:gd name="T24" fmla="*/ 156 w 259"/>
              <a:gd name="T25" fmla="*/ 12 h 270"/>
              <a:gd name="T26" fmla="*/ 156 w 259"/>
              <a:gd name="T27" fmla="*/ 218 h 270"/>
              <a:gd name="T28" fmla="*/ 156 w 259"/>
              <a:gd name="T29" fmla="*/ 257 h 270"/>
              <a:gd name="T30" fmla="*/ 208 w 259"/>
              <a:gd name="T31" fmla="*/ 257 h 270"/>
              <a:gd name="T32" fmla="*/ 208 w 259"/>
              <a:gd name="T33" fmla="*/ 270 h 270"/>
              <a:gd name="T34" fmla="*/ 52 w 259"/>
              <a:gd name="T35" fmla="*/ 270 h 270"/>
              <a:gd name="T36" fmla="*/ 52 w 259"/>
              <a:gd name="T37" fmla="*/ 257 h 270"/>
              <a:gd name="T38" fmla="*/ 102 w 259"/>
              <a:gd name="T39" fmla="*/ 257 h 270"/>
              <a:gd name="T40" fmla="*/ 102 w 259"/>
              <a:gd name="T41" fmla="*/ 12 h 270"/>
              <a:gd name="T42" fmla="*/ 80 w 259"/>
              <a:gd name="T43" fmla="*/ 13 h 270"/>
              <a:gd name="T44" fmla="*/ 63 w 259"/>
              <a:gd name="T45" fmla="*/ 14 h 270"/>
              <a:gd name="T46" fmla="*/ 51 w 259"/>
              <a:gd name="T47" fmla="*/ 19 h 270"/>
              <a:gd name="T48" fmla="*/ 40 w 259"/>
              <a:gd name="T49" fmla="*/ 26 h 270"/>
              <a:gd name="T50" fmla="*/ 28 w 259"/>
              <a:gd name="T51" fmla="*/ 41 h 270"/>
              <a:gd name="T52" fmla="*/ 22 w 259"/>
              <a:gd name="T53" fmla="*/ 58 h 270"/>
              <a:gd name="T54" fmla="*/ 18 w 259"/>
              <a:gd name="T55" fmla="*/ 74 h 270"/>
              <a:gd name="T56" fmla="*/ 17 w 259"/>
              <a:gd name="T57" fmla="*/ 88 h 270"/>
              <a:gd name="T58" fmla="*/ 0 w 259"/>
              <a:gd name="T59" fmla="*/ 88 h 270"/>
              <a:gd name="T60" fmla="*/ 0 w 259"/>
              <a:gd name="T61" fmla="*/ 0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59" h="270">
                <a:moveTo>
                  <a:pt x="0" y="0"/>
                </a:moveTo>
                <a:lnTo>
                  <a:pt x="259" y="0"/>
                </a:lnTo>
                <a:lnTo>
                  <a:pt x="259" y="88"/>
                </a:lnTo>
                <a:lnTo>
                  <a:pt x="242" y="88"/>
                </a:lnTo>
                <a:lnTo>
                  <a:pt x="238" y="64"/>
                </a:lnTo>
                <a:lnTo>
                  <a:pt x="233" y="47"/>
                </a:lnTo>
                <a:lnTo>
                  <a:pt x="226" y="34"/>
                </a:lnTo>
                <a:lnTo>
                  <a:pt x="217" y="25"/>
                </a:lnTo>
                <a:lnTo>
                  <a:pt x="206" y="18"/>
                </a:lnTo>
                <a:lnTo>
                  <a:pt x="195" y="14"/>
                </a:lnTo>
                <a:lnTo>
                  <a:pt x="183" y="13"/>
                </a:lnTo>
                <a:lnTo>
                  <a:pt x="170" y="12"/>
                </a:lnTo>
                <a:lnTo>
                  <a:pt x="156" y="12"/>
                </a:lnTo>
                <a:lnTo>
                  <a:pt x="156" y="218"/>
                </a:lnTo>
                <a:lnTo>
                  <a:pt x="156" y="257"/>
                </a:lnTo>
                <a:lnTo>
                  <a:pt x="208" y="257"/>
                </a:lnTo>
                <a:lnTo>
                  <a:pt x="208" y="270"/>
                </a:lnTo>
                <a:lnTo>
                  <a:pt x="52" y="270"/>
                </a:lnTo>
                <a:lnTo>
                  <a:pt x="52" y="257"/>
                </a:lnTo>
                <a:lnTo>
                  <a:pt x="102" y="257"/>
                </a:lnTo>
                <a:lnTo>
                  <a:pt x="102" y="12"/>
                </a:lnTo>
                <a:lnTo>
                  <a:pt x="80" y="13"/>
                </a:lnTo>
                <a:lnTo>
                  <a:pt x="63" y="14"/>
                </a:lnTo>
                <a:lnTo>
                  <a:pt x="51" y="19"/>
                </a:lnTo>
                <a:lnTo>
                  <a:pt x="40" y="26"/>
                </a:lnTo>
                <a:lnTo>
                  <a:pt x="28" y="41"/>
                </a:lnTo>
                <a:lnTo>
                  <a:pt x="22" y="58"/>
                </a:lnTo>
                <a:lnTo>
                  <a:pt x="18" y="74"/>
                </a:lnTo>
                <a:lnTo>
                  <a:pt x="17" y="88"/>
                </a:lnTo>
                <a:lnTo>
                  <a:pt x="0" y="88"/>
                </a:lnTo>
                <a:lnTo>
                  <a:pt x="0" y="0"/>
                </a:lnTo>
                <a:close/>
              </a:path>
            </a:pathLst>
          </a:custGeom>
          <a:solidFill>
            <a:schemeClr val="tx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 name="Freeform 32"/>
          <p:cNvSpPr>
            <a:spLocks/>
          </p:cNvSpPr>
          <p:nvPr/>
        </p:nvSpPr>
        <p:spPr bwMode="auto">
          <a:xfrm>
            <a:off x="10735609" y="729513"/>
            <a:ext cx="191264" cy="230226"/>
          </a:xfrm>
          <a:custGeom>
            <a:avLst/>
            <a:gdLst>
              <a:gd name="T0" fmla="*/ 227 w 325"/>
              <a:gd name="T1" fmla="*/ 1 h 390"/>
              <a:gd name="T2" fmla="*/ 282 w 325"/>
              <a:gd name="T3" fmla="*/ 14 h 390"/>
              <a:gd name="T4" fmla="*/ 325 w 325"/>
              <a:gd name="T5" fmla="*/ 29 h 390"/>
              <a:gd name="T6" fmla="*/ 308 w 325"/>
              <a:gd name="T7" fmla="*/ 128 h 390"/>
              <a:gd name="T8" fmla="*/ 302 w 325"/>
              <a:gd name="T9" fmla="*/ 92 h 390"/>
              <a:gd name="T10" fmla="*/ 288 w 325"/>
              <a:gd name="T11" fmla="*/ 62 h 390"/>
              <a:gd name="T12" fmla="*/ 271 w 325"/>
              <a:gd name="T13" fmla="*/ 42 h 390"/>
              <a:gd name="T14" fmla="*/ 241 w 325"/>
              <a:gd name="T15" fmla="*/ 23 h 390"/>
              <a:gd name="T16" fmla="*/ 195 w 325"/>
              <a:gd name="T17" fmla="*/ 15 h 390"/>
              <a:gd name="T18" fmla="*/ 149 w 325"/>
              <a:gd name="T19" fmla="*/ 23 h 390"/>
              <a:gd name="T20" fmla="*/ 112 w 325"/>
              <a:gd name="T21" fmla="*/ 44 h 390"/>
              <a:gd name="T22" fmla="*/ 88 w 325"/>
              <a:gd name="T23" fmla="*/ 81 h 390"/>
              <a:gd name="T24" fmla="*/ 76 w 325"/>
              <a:gd name="T25" fmla="*/ 130 h 390"/>
              <a:gd name="T26" fmla="*/ 72 w 325"/>
              <a:gd name="T27" fmla="*/ 192 h 390"/>
              <a:gd name="T28" fmla="*/ 77 w 325"/>
              <a:gd name="T29" fmla="*/ 269 h 390"/>
              <a:gd name="T30" fmla="*/ 95 w 325"/>
              <a:gd name="T31" fmla="*/ 324 h 390"/>
              <a:gd name="T32" fmla="*/ 126 w 325"/>
              <a:gd name="T33" fmla="*/ 356 h 390"/>
              <a:gd name="T34" fmla="*/ 166 w 325"/>
              <a:gd name="T35" fmla="*/ 372 h 390"/>
              <a:gd name="T36" fmla="*/ 214 w 325"/>
              <a:gd name="T37" fmla="*/ 372 h 390"/>
              <a:gd name="T38" fmla="*/ 253 w 325"/>
              <a:gd name="T39" fmla="*/ 356 h 390"/>
              <a:gd name="T40" fmla="*/ 282 w 325"/>
              <a:gd name="T41" fmla="*/ 328 h 390"/>
              <a:gd name="T42" fmla="*/ 300 w 325"/>
              <a:gd name="T43" fmla="*/ 291 h 390"/>
              <a:gd name="T44" fmla="*/ 307 w 325"/>
              <a:gd name="T45" fmla="*/ 262 h 390"/>
              <a:gd name="T46" fmla="*/ 325 w 325"/>
              <a:gd name="T47" fmla="*/ 247 h 390"/>
              <a:gd name="T48" fmla="*/ 304 w 325"/>
              <a:gd name="T49" fmla="*/ 363 h 390"/>
              <a:gd name="T50" fmla="*/ 253 w 325"/>
              <a:gd name="T51" fmla="*/ 381 h 390"/>
              <a:gd name="T52" fmla="*/ 187 w 325"/>
              <a:gd name="T53" fmla="*/ 390 h 390"/>
              <a:gd name="T54" fmla="*/ 120 w 325"/>
              <a:gd name="T55" fmla="*/ 380 h 390"/>
              <a:gd name="T56" fmla="*/ 65 w 325"/>
              <a:gd name="T57" fmla="*/ 350 h 390"/>
              <a:gd name="T58" fmla="*/ 24 w 325"/>
              <a:gd name="T59" fmla="*/ 301 h 390"/>
              <a:gd name="T60" fmla="*/ 2 w 325"/>
              <a:gd name="T61" fmla="*/ 235 h 390"/>
              <a:gd name="T62" fmla="*/ 2 w 325"/>
              <a:gd name="T63" fmla="*/ 158 h 390"/>
              <a:gd name="T64" fmla="*/ 24 w 325"/>
              <a:gd name="T65" fmla="*/ 92 h 390"/>
              <a:gd name="T66" fmla="*/ 63 w 325"/>
              <a:gd name="T67" fmla="*/ 42 h 390"/>
              <a:gd name="T68" fmla="*/ 121 w 325"/>
              <a:gd name="T69" fmla="*/ 11 h 390"/>
              <a:gd name="T70" fmla="*/ 193 w 325"/>
              <a:gd name="T71" fmla="*/ 0 h 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25" h="390">
                <a:moveTo>
                  <a:pt x="193" y="0"/>
                </a:moveTo>
                <a:lnTo>
                  <a:pt x="227" y="1"/>
                </a:lnTo>
                <a:lnTo>
                  <a:pt x="256" y="6"/>
                </a:lnTo>
                <a:lnTo>
                  <a:pt x="282" y="14"/>
                </a:lnTo>
                <a:lnTo>
                  <a:pt x="305" y="21"/>
                </a:lnTo>
                <a:lnTo>
                  <a:pt x="325" y="29"/>
                </a:lnTo>
                <a:lnTo>
                  <a:pt x="325" y="128"/>
                </a:lnTo>
                <a:lnTo>
                  <a:pt x="308" y="128"/>
                </a:lnTo>
                <a:lnTo>
                  <a:pt x="305" y="110"/>
                </a:lnTo>
                <a:lnTo>
                  <a:pt x="302" y="92"/>
                </a:lnTo>
                <a:lnTo>
                  <a:pt x="293" y="71"/>
                </a:lnTo>
                <a:lnTo>
                  <a:pt x="288" y="62"/>
                </a:lnTo>
                <a:lnTo>
                  <a:pt x="281" y="53"/>
                </a:lnTo>
                <a:lnTo>
                  <a:pt x="271" y="42"/>
                </a:lnTo>
                <a:lnTo>
                  <a:pt x="258" y="32"/>
                </a:lnTo>
                <a:lnTo>
                  <a:pt x="241" y="23"/>
                </a:lnTo>
                <a:lnTo>
                  <a:pt x="220" y="17"/>
                </a:lnTo>
                <a:lnTo>
                  <a:pt x="195" y="15"/>
                </a:lnTo>
                <a:lnTo>
                  <a:pt x="171" y="17"/>
                </a:lnTo>
                <a:lnTo>
                  <a:pt x="149" y="23"/>
                </a:lnTo>
                <a:lnTo>
                  <a:pt x="128" y="33"/>
                </a:lnTo>
                <a:lnTo>
                  <a:pt x="112" y="44"/>
                </a:lnTo>
                <a:lnTo>
                  <a:pt x="98" y="61"/>
                </a:lnTo>
                <a:lnTo>
                  <a:pt x="88" y="81"/>
                </a:lnTo>
                <a:lnTo>
                  <a:pt x="80" y="104"/>
                </a:lnTo>
                <a:lnTo>
                  <a:pt x="76" y="130"/>
                </a:lnTo>
                <a:lnTo>
                  <a:pt x="73" y="159"/>
                </a:lnTo>
                <a:lnTo>
                  <a:pt x="72" y="192"/>
                </a:lnTo>
                <a:lnTo>
                  <a:pt x="73" y="234"/>
                </a:lnTo>
                <a:lnTo>
                  <a:pt x="77" y="269"/>
                </a:lnTo>
                <a:lnTo>
                  <a:pt x="84" y="300"/>
                </a:lnTo>
                <a:lnTo>
                  <a:pt x="95" y="324"/>
                </a:lnTo>
                <a:lnTo>
                  <a:pt x="111" y="344"/>
                </a:lnTo>
                <a:lnTo>
                  <a:pt x="126" y="356"/>
                </a:lnTo>
                <a:lnTo>
                  <a:pt x="144" y="366"/>
                </a:lnTo>
                <a:lnTo>
                  <a:pt x="166" y="372"/>
                </a:lnTo>
                <a:lnTo>
                  <a:pt x="190" y="374"/>
                </a:lnTo>
                <a:lnTo>
                  <a:pt x="214" y="372"/>
                </a:lnTo>
                <a:lnTo>
                  <a:pt x="234" y="366"/>
                </a:lnTo>
                <a:lnTo>
                  <a:pt x="253" y="356"/>
                </a:lnTo>
                <a:lnTo>
                  <a:pt x="269" y="342"/>
                </a:lnTo>
                <a:lnTo>
                  <a:pt x="282" y="328"/>
                </a:lnTo>
                <a:lnTo>
                  <a:pt x="292" y="309"/>
                </a:lnTo>
                <a:lnTo>
                  <a:pt x="300" y="291"/>
                </a:lnTo>
                <a:lnTo>
                  <a:pt x="304" y="276"/>
                </a:lnTo>
                <a:lnTo>
                  <a:pt x="307" y="262"/>
                </a:lnTo>
                <a:lnTo>
                  <a:pt x="308" y="247"/>
                </a:lnTo>
                <a:lnTo>
                  <a:pt x="325" y="247"/>
                </a:lnTo>
                <a:lnTo>
                  <a:pt x="325" y="353"/>
                </a:lnTo>
                <a:lnTo>
                  <a:pt x="304" y="363"/>
                </a:lnTo>
                <a:lnTo>
                  <a:pt x="281" y="373"/>
                </a:lnTo>
                <a:lnTo>
                  <a:pt x="253" y="381"/>
                </a:lnTo>
                <a:lnTo>
                  <a:pt x="222" y="388"/>
                </a:lnTo>
                <a:lnTo>
                  <a:pt x="187" y="390"/>
                </a:lnTo>
                <a:lnTo>
                  <a:pt x="151" y="388"/>
                </a:lnTo>
                <a:lnTo>
                  <a:pt x="120" y="380"/>
                </a:lnTo>
                <a:lnTo>
                  <a:pt x="90" y="367"/>
                </a:lnTo>
                <a:lnTo>
                  <a:pt x="65" y="350"/>
                </a:lnTo>
                <a:lnTo>
                  <a:pt x="41" y="328"/>
                </a:lnTo>
                <a:lnTo>
                  <a:pt x="24" y="301"/>
                </a:lnTo>
                <a:lnTo>
                  <a:pt x="11" y="270"/>
                </a:lnTo>
                <a:lnTo>
                  <a:pt x="2" y="235"/>
                </a:lnTo>
                <a:lnTo>
                  <a:pt x="0" y="196"/>
                </a:lnTo>
                <a:lnTo>
                  <a:pt x="2" y="158"/>
                </a:lnTo>
                <a:lnTo>
                  <a:pt x="11" y="122"/>
                </a:lnTo>
                <a:lnTo>
                  <a:pt x="24" y="92"/>
                </a:lnTo>
                <a:lnTo>
                  <a:pt x="41" y="65"/>
                </a:lnTo>
                <a:lnTo>
                  <a:pt x="63" y="42"/>
                </a:lnTo>
                <a:lnTo>
                  <a:pt x="90" y="23"/>
                </a:lnTo>
                <a:lnTo>
                  <a:pt x="121" y="11"/>
                </a:lnTo>
                <a:lnTo>
                  <a:pt x="155" y="3"/>
                </a:lnTo>
                <a:lnTo>
                  <a:pt x="193" y="0"/>
                </a:lnTo>
                <a:close/>
              </a:path>
            </a:pathLst>
          </a:custGeom>
          <a:solidFill>
            <a:schemeClr val="tx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4" name="Freeform 33"/>
          <p:cNvSpPr>
            <a:spLocks noEditPoints="1"/>
          </p:cNvSpPr>
          <p:nvPr/>
        </p:nvSpPr>
        <p:spPr bwMode="auto">
          <a:xfrm>
            <a:off x="10932777" y="793268"/>
            <a:ext cx="324678" cy="161749"/>
          </a:xfrm>
          <a:custGeom>
            <a:avLst/>
            <a:gdLst>
              <a:gd name="T0" fmla="*/ 95 w 548"/>
              <a:gd name="T1" fmla="*/ 166 h 274"/>
              <a:gd name="T2" fmla="*/ 134 w 548"/>
              <a:gd name="T3" fmla="*/ 65 h 274"/>
              <a:gd name="T4" fmla="*/ 398 w 548"/>
              <a:gd name="T5" fmla="*/ 56 h 274"/>
              <a:gd name="T6" fmla="*/ 429 w 548"/>
              <a:gd name="T7" fmla="*/ 138 h 274"/>
              <a:gd name="T8" fmla="*/ 448 w 548"/>
              <a:gd name="T9" fmla="*/ 137 h 274"/>
              <a:gd name="T10" fmla="*/ 469 w 548"/>
              <a:gd name="T11" fmla="*/ 131 h 274"/>
              <a:gd name="T12" fmla="*/ 485 w 548"/>
              <a:gd name="T13" fmla="*/ 112 h 274"/>
              <a:gd name="T14" fmla="*/ 491 w 548"/>
              <a:gd name="T15" fmla="*/ 79 h 274"/>
              <a:gd name="T16" fmla="*/ 485 w 548"/>
              <a:gd name="T17" fmla="*/ 44 h 274"/>
              <a:gd name="T18" fmla="*/ 470 w 548"/>
              <a:gd name="T19" fmla="*/ 26 h 274"/>
              <a:gd name="T20" fmla="*/ 451 w 548"/>
              <a:gd name="T21" fmla="*/ 18 h 274"/>
              <a:gd name="T22" fmla="*/ 430 w 548"/>
              <a:gd name="T23" fmla="*/ 16 h 274"/>
              <a:gd name="T24" fmla="*/ 144 w 548"/>
              <a:gd name="T25" fmla="*/ 0 h 274"/>
              <a:gd name="T26" fmla="*/ 250 w 548"/>
              <a:gd name="T27" fmla="*/ 219 h 274"/>
              <a:gd name="T28" fmla="*/ 343 w 548"/>
              <a:gd name="T29" fmla="*/ 261 h 274"/>
              <a:gd name="T30" fmla="*/ 298 w 548"/>
              <a:gd name="T31" fmla="*/ 16 h 274"/>
              <a:gd name="T32" fmla="*/ 451 w 548"/>
              <a:gd name="T33" fmla="*/ 4 h 274"/>
              <a:gd name="T34" fmla="*/ 482 w 548"/>
              <a:gd name="T35" fmla="*/ 5 h 274"/>
              <a:gd name="T36" fmla="*/ 515 w 548"/>
              <a:gd name="T37" fmla="*/ 15 h 274"/>
              <a:gd name="T38" fmla="*/ 536 w 548"/>
              <a:gd name="T39" fmla="*/ 33 h 274"/>
              <a:gd name="T40" fmla="*/ 547 w 548"/>
              <a:gd name="T41" fmla="*/ 60 h 274"/>
              <a:gd name="T42" fmla="*/ 546 w 548"/>
              <a:gd name="T43" fmla="*/ 100 h 274"/>
              <a:gd name="T44" fmla="*/ 529 w 548"/>
              <a:gd name="T45" fmla="*/ 131 h 274"/>
              <a:gd name="T46" fmla="*/ 498 w 548"/>
              <a:gd name="T47" fmla="*/ 147 h 274"/>
              <a:gd name="T48" fmla="*/ 459 w 548"/>
              <a:gd name="T49" fmla="*/ 151 h 274"/>
              <a:gd name="T50" fmla="*/ 398 w 548"/>
              <a:gd name="T51" fmla="*/ 151 h 274"/>
              <a:gd name="T52" fmla="*/ 398 w 548"/>
              <a:gd name="T53" fmla="*/ 261 h 274"/>
              <a:gd name="T54" fmla="*/ 449 w 548"/>
              <a:gd name="T55" fmla="*/ 274 h 274"/>
              <a:gd name="T56" fmla="*/ 160 w 548"/>
              <a:gd name="T57" fmla="*/ 261 h 274"/>
              <a:gd name="T58" fmla="*/ 179 w 548"/>
              <a:gd name="T59" fmla="*/ 181 h 274"/>
              <a:gd name="T60" fmla="*/ 73 w 548"/>
              <a:gd name="T61" fmla="*/ 226 h 274"/>
              <a:gd name="T62" fmla="*/ 108 w 548"/>
              <a:gd name="T63" fmla="*/ 261 h 274"/>
              <a:gd name="T64" fmla="*/ 0 w 548"/>
              <a:gd name="T65" fmla="*/ 274 h 274"/>
              <a:gd name="T66" fmla="*/ 42 w 548"/>
              <a:gd name="T67" fmla="*/ 261 h 274"/>
              <a:gd name="T68" fmla="*/ 144 w 548"/>
              <a:gd name="T69" fmla="*/ 0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8" h="274">
                <a:moveTo>
                  <a:pt x="134" y="65"/>
                </a:moveTo>
                <a:lnTo>
                  <a:pt x="95" y="166"/>
                </a:lnTo>
                <a:lnTo>
                  <a:pt x="174" y="166"/>
                </a:lnTo>
                <a:lnTo>
                  <a:pt x="134" y="65"/>
                </a:lnTo>
                <a:close/>
                <a:moveTo>
                  <a:pt x="398" y="16"/>
                </a:moveTo>
                <a:lnTo>
                  <a:pt x="398" y="56"/>
                </a:lnTo>
                <a:lnTo>
                  <a:pt x="398" y="138"/>
                </a:lnTo>
                <a:lnTo>
                  <a:pt x="429" y="138"/>
                </a:lnTo>
                <a:lnTo>
                  <a:pt x="438" y="138"/>
                </a:lnTo>
                <a:lnTo>
                  <a:pt x="448" y="137"/>
                </a:lnTo>
                <a:lnTo>
                  <a:pt x="459" y="134"/>
                </a:lnTo>
                <a:lnTo>
                  <a:pt x="469" y="131"/>
                </a:lnTo>
                <a:lnTo>
                  <a:pt x="478" y="123"/>
                </a:lnTo>
                <a:lnTo>
                  <a:pt x="485" y="112"/>
                </a:lnTo>
                <a:lnTo>
                  <a:pt x="490" y="99"/>
                </a:lnTo>
                <a:lnTo>
                  <a:pt x="491" y="79"/>
                </a:lnTo>
                <a:lnTo>
                  <a:pt x="490" y="60"/>
                </a:lnTo>
                <a:lnTo>
                  <a:pt x="485" y="44"/>
                </a:lnTo>
                <a:lnTo>
                  <a:pt x="479" y="33"/>
                </a:lnTo>
                <a:lnTo>
                  <a:pt x="470" y="26"/>
                </a:lnTo>
                <a:lnTo>
                  <a:pt x="462" y="21"/>
                </a:lnTo>
                <a:lnTo>
                  <a:pt x="451" y="18"/>
                </a:lnTo>
                <a:lnTo>
                  <a:pt x="440" y="17"/>
                </a:lnTo>
                <a:lnTo>
                  <a:pt x="430" y="16"/>
                </a:lnTo>
                <a:lnTo>
                  <a:pt x="398" y="16"/>
                </a:lnTo>
                <a:close/>
                <a:moveTo>
                  <a:pt x="144" y="0"/>
                </a:moveTo>
                <a:lnTo>
                  <a:pt x="166" y="0"/>
                </a:lnTo>
                <a:lnTo>
                  <a:pt x="250" y="219"/>
                </a:lnTo>
                <a:lnTo>
                  <a:pt x="266" y="261"/>
                </a:lnTo>
                <a:lnTo>
                  <a:pt x="343" y="261"/>
                </a:lnTo>
                <a:lnTo>
                  <a:pt x="343" y="16"/>
                </a:lnTo>
                <a:lnTo>
                  <a:pt x="298" y="16"/>
                </a:lnTo>
                <a:lnTo>
                  <a:pt x="298" y="4"/>
                </a:lnTo>
                <a:lnTo>
                  <a:pt x="451" y="4"/>
                </a:lnTo>
                <a:lnTo>
                  <a:pt x="467" y="4"/>
                </a:lnTo>
                <a:lnTo>
                  <a:pt x="482" y="5"/>
                </a:lnTo>
                <a:lnTo>
                  <a:pt x="500" y="8"/>
                </a:lnTo>
                <a:lnTo>
                  <a:pt x="515" y="15"/>
                </a:lnTo>
                <a:lnTo>
                  <a:pt x="529" y="24"/>
                </a:lnTo>
                <a:lnTo>
                  <a:pt x="536" y="33"/>
                </a:lnTo>
                <a:lnTo>
                  <a:pt x="542" y="45"/>
                </a:lnTo>
                <a:lnTo>
                  <a:pt x="547" y="60"/>
                </a:lnTo>
                <a:lnTo>
                  <a:pt x="548" y="78"/>
                </a:lnTo>
                <a:lnTo>
                  <a:pt x="546" y="100"/>
                </a:lnTo>
                <a:lnTo>
                  <a:pt x="540" y="118"/>
                </a:lnTo>
                <a:lnTo>
                  <a:pt x="529" y="131"/>
                </a:lnTo>
                <a:lnTo>
                  <a:pt x="515" y="140"/>
                </a:lnTo>
                <a:lnTo>
                  <a:pt x="498" y="147"/>
                </a:lnTo>
                <a:lnTo>
                  <a:pt x="480" y="150"/>
                </a:lnTo>
                <a:lnTo>
                  <a:pt x="459" y="151"/>
                </a:lnTo>
                <a:lnTo>
                  <a:pt x="436" y="151"/>
                </a:lnTo>
                <a:lnTo>
                  <a:pt x="398" y="151"/>
                </a:lnTo>
                <a:lnTo>
                  <a:pt x="398" y="221"/>
                </a:lnTo>
                <a:lnTo>
                  <a:pt x="398" y="261"/>
                </a:lnTo>
                <a:lnTo>
                  <a:pt x="449" y="261"/>
                </a:lnTo>
                <a:lnTo>
                  <a:pt x="449" y="274"/>
                </a:lnTo>
                <a:lnTo>
                  <a:pt x="160" y="274"/>
                </a:lnTo>
                <a:lnTo>
                  <a:pt x="160" y="261"/>
                </a:lnTo>
                <a:lnTo>
                  <a:pt x="209" y="261"/>
                </a:lnTo>
                <a:lnTo>
                  <a:pt x="179" y="181"/>
                </a:lnTo>
                <a:lnTo>
                  <a:pt x="90" y="181"/>
                </a:lnTo>
                <a:lnTo>
                  <a:pt x="73" y="226"/>
                </a:lnTo>
                <a:lnTo>
                  <a:pt x="61" y="261"/>
                </a:lnTo>
                <a:lnTo>
                  <a:pt x="108" y="261"/>
                </a:lnTo>
                <a:lnTo>
                  <a:pt x="108" y="274"/>
                </a:lnTo>
                <a:lnTo>
                  <a:pt x="0" y="274"/>
                </a:lnTo>
                <a:lnTo>
                  <a:pt x="0" y="261"/>
                </a:lnTo>
                <a:lnTo>
                  <a:pt x="42" y="261"/>
                </a:lnTo>
                <a:lnTo>
                  <a:pt x="58" y="221"/>
                </a:lnTo>
                <a:lnTo>
                  <a:pt x="144" y="0"/>
                </a:lnTo>
                <a:close/>
              </a:path>
            </a:pathLst>
          </a:custGeom>
          <a:solidFill>
            <a:schemeClr val="tx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 name="Freeform 34"/>
          <p:cNvSpPr>
            <a:spLocks noEditPoints="1"/>
          </p:cNvSpPr>
          <p:nvPr/>
        </p:nvSpPr>
        <p:spPr bwMode="auto">
          <a:xfrm>
            <a:off x="11170087" y="234823"/>
            <a:ext cx="650535" cy="427393"/>
          </a:xfrm>
          <a:custGeom>
            <a:avLst/>
            <a:gdLst>
              <a:gd name="T0" fmla="*/ 1063 w 1101"/>
              <a:gd name="T1" fmla="*/ 703 h 722"/>
              <a:gd name="T2" fmla="*/ 550 w 1101"/>
              <a:gd name="T3" fmla="*/ 722 h 722"/>
              <a:gd name="T4" fmla="*/ 38 w 1101"/>
              <a:gd name="T5" fmla="*/ 703 h 722"/>
              <a:gd name="T6" fmla="*/ 1015 w 1101"/>
              <a:gd name="T7" fmla="*/ 612 h 722"/>
              <a:gd name="T8" fmla="*/ 617 w 1101"/>
              <a:gd name="T9" fmla="*/ 661 h 722"/>
              <a:gd name="T10" fmla="*/ 484 w 1101"/>
              <a:gd name="T11" fmla="*/ 612 h 722"/>
              <a:gd name="T12" fmla="*/ 1100 w 1101"/>
              <a:gd name="T13" fmla="*/ 565 h 722"/>
              <a:gd name="T14" fmla="*/ 1081 w 1101"/>
              <a:gd name="T15" fmla="*/ 551 h 722"/>
              <a:gd name="T16" fmla="*/ 531 w 1101"/>
              <a:gd name="T17" fmla="*/ 571 h 722"/>
              <a:gd name="T18" fmla="*/ 19 w 1101"/>
              <a:gd name="T19" fmla="*/ 589 h 722"/>
              <a:gd name="T20" fmla="*/ 969 w 1101"/>
              <a:gd name="T21" fmla="*/ 590 h 722"/>
              <a:gd name="T22" fmla="*/ 683 w 1101"/>
              <a:gd name="T23" fmla="*/ 599 h 722"/>
              <a:gd name="T24" fmla="*/ 397 w 1101"/>
              <a:gd name="T25" fmla="*/ 590 h 722"/>
              <a:gd name="T26" fmla="*/ 123 w 1101"/>
              <a:gd name="T27" fmla="*/ 571 h 722"/>
              <a:gd name="T28" fmla="*/ 629 w 1101"/>
              <a:gd name="T29" fmla="*/ 483 h 722"/>
              <a:gd name="T30" fmla="*/ 472 w 1101"/>
              <a:gd name="T31" fmla="*/ 524 h 722"/>
              <a:gd name="T32" fmla="*/ 882 w 1101"/>
              <a:gd name="T33" fmla="*/ 470 h 722"/>
              <a:gd name="T34" fmla="*/ 773 w 1101"/>
              <a:gd name="T35" fmla="*/ 480 h 722"/>
              <a:gd name="T36" fmla="*/ 385 w 1101"/>
              <a:gd name="T37" fmla="*/ 503 h 722"/>
              <a:gd name="T38" fmla="*/ 242 w 1101"/>
              <a:gd name="T39" fmla="*/ 528 h 722"/>
              <a:gd name="T40" fmla="*/ 1099 w 1101"/>
              <a:gd name="T41" fmla="*/ 447 h 722"/>
              <a:gd name="T42" fmla="*/ 560 w 1101"/>
              <a:gd name="T43" fmla="*/ 420 h 722"/>
              <a:gd name="T44" fmla="*/ 536 w 1101"/>
              <a:gd name="T45" fmla="*/ 424 h 722"/>
              <a:gd name="T46" fmla="*/ 6 w 1101"/>
              <a:gd name="T47" fmla="*/ 451 h 722"/>
              <a:gd name="T48" fmla="*/ 937 w 1101"/>
              <a:gd name="T49" fmla="*/ 464 h 722"/>
              <a:gd name="T50" fmla="*/ 656 w 1101"/>
              <a:gd name="T51" fmla="*/ 448 h 722"/>
              <a:gd name="T52" fmla="*/ 391 w 1101"/>
              <a:gd name="T53" fmla="*/ 426 h 722"/>
              <a:gd name="T54" fmla="*/ 140 w 1101"/>
              <a:gd name="T55" fmla="*/ 411 h 722"/>
              <a:gd name="T56" fmla="*/ 285 w 1101"/>
              <a:gd name="T57" fmla="*/ 398 h 722"/>
              <a:gd name="T58" fmla="*/ 1036 w 1101"/>
              <a:gd name="T59" fmla="*/ 359 h 722"/>
              <a:gd name="T60" fmla="*/ 596 w 1101"/>
              <a:gd name="T61" fmla="*/ 382 h 722"/>
              <a:gd name="T62" fmla="*/ 98 w 1101"/>
              <a:gd name="T63" fmla="*/ 351 h 722"/>
              <a:gd name="T64" fmla="*/ 896 w 1101"/>
              <a:gd name="T65" fmla="*/ 402 h 722"/>
              <a:gd name="T66" fmla="*/ 737 w 1101"/>
              <a:gd name="T67" fmla="*/ 402 h 722"/>
              <a:gd name="T68" fmla="*/ 320 w 1101"/>
              <a:gd name="T69" fmla="*/ 384 h 722"/>
              <a:gd name="T70" fmla="*/ 187 w 1101"/>
              <a:gd name="T71" fmla="*/ 358 h 722"/>
              <a:gd name="T72" fmla="*/ 1068 w 1101"/>
              <a:gd name="T73" fmla="*/ 318 h 722"/>
              <a:gd name="T74" fmla="*/ 564 w 1101"/>
              <a:gd name="T75" fmla="*/ 318 h 722"/>
              <a:gd name="T76" fmla="*/ 33 w 1101"/>
              <a:gd name="T77" fmla="*/ 291 h 722"/>
              <a:gd name="T78" fmla="*/ 10 w 1101"/>
              <a:gd name="T79" fmla="*/ 288 h 722"/>
              <a:gd name="T80" fmla="*/ 949 w 1101"/>
              <a:gd name="T81" fmla="*/ 275 h 722"/>
              <a:gd name="T82" fmla="*/ 429 w 1101"/>
              <a:gd name="T83" fmla="*/ 277 h 722"/>
              <a:gd name="T84" fmla="*/ 178 w 1101"/>
              <a:gd name="T85" fmla="*/ 293 h 722"/>
              <a:gd name="T86" fmla="*/ 852 w 1101"/>
              <a:gd name="T87" fmla="*/ 320 h 722"/>
              <a:gd name="T88" fmla="*/ 299 w 1101"/>
              <a:gd name="T89" fmla="*/ 340 h 722"/>
              <a:gd name="T90" fmla="*/ 991 w 1101"/>
              <a:gd name="T91" fmla="*/ 238 h 722"/>
              <a:gd name="T92" fmla="*/ 505 w 1101"/>
              <a:gd name="T93" fmla="*/ 226 h 722"/>
              <a:gd name="T94" fmla="*/ 65 w 1101"/>
              <a:gd name="T95" fmla="*/ 250 h 722"/>
              <a:gd name="T96" fmla="*/ 859 w 1101"/>
              <a:gd name="T97" fmla="*/ 214 h 722"/>
              <a:gd name="T98" fmla="*/ 750 w 1101"/>
              <a:gd name="T99" fmla="*/ 204 h 722"/>
              <a:gd name="T100" fmla="*/ 232 w 1101"/>
              <a:gd name="T101" fmla="*/ 206 h 722"/>
              <a:gd name="T102" fmla="*/ 975 w 1101"/>
              <a:gd name="T103" fmla="*/ 160 h 722"/>
              <a:gd name="T104" fmla="*/ 710 w 1101"/>
              <a:gd name="T105" fmla="*/ 183 h 722"/>
              <a:gd name="T106" fmla="*/ 429 w 1101"/>
              <a:gd name="T107" fmla="*/ 198 h 722"/>
              <a:gd name="T108" fmla="*/ 140 w 1101"/>
              <a:gd name="T109" fmla="*/ 198 h 722"/>
              <a:gd name="T110" fmla="*/ 781 w 1101"/>
              <a:gd name="T111" fmla="*/ 187 h 722"/>
              <a:gd name="T112" fmla="*/ 249 w 1101"/>
              <a:gd name="T113" fmla="*/ 156 h 722"/>
              <a:gd name="T114" fmla="*/ 869 w 1101"/>
              <a:gd name="T115" fmla="*/ 74 h 722"/>
              <a:gd name="T116" fmla="*/ 351 w 1101"/>
              <a:gd name="T117" fmla="*/ 71 h 722"/>
              <a:gd name="T118" fmla="*/ 242 w 1101"/>
              <a:gd name="T119" fmla="*/ 82 h 722"/>
              <a:gd name="T120" fmla="*/ 855 w 1101"/>
              <a:gd name="T121" fmla="*/ 39 h 722"/>
              <a:gd name="T122" fmla="*/ 313 w 1101"/>
              <a:gd name="T123" fmla="*/ 66 h 7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01" h="722">
                <a:moveTo>
                  <a:pt x="1081" y="684"/>
                </a:moveTo>
                <a:lnTo>
                  <a:pt x="1086" y="684"/>
                </a:lnTo>
                <a:lnTo>
                  <a:pt x="1091" y="687"/>
                </a:lnTo>
                <a:lnTo>
                  <a:pt x="1095" y="689"/>
                </a:lnTo>
                <a:lnTo>
                  <a:pt x="1099" y="693"/>
                </a:lnTo>
                <a:lnTo>
                  <a:pt x="1100" y="698"/>
                </a:lnTo>
                <a:lnTo>
                  <a:pt x="1101" y="703"/>
                </a:lnTo>
                <a:lnTo>
                  <a:pt x="1100" y="708"/>
                </a:lnTo>
                <a:lnTo>
                  <a:pt x="1099" y="712"/>
                </a:lnTo>
                <a:lnTo>
                  <a:pt x="1095" y="716"/>
                </a:lnTo>
                <a:lnTo>
                  <a:pt x="1091" y="720"/>
                </a:lnTo>
                <a:lnTo>
                  <a:pt x="1086" y="721"/>
                </a:lnTo>
                <a:lnTo>
                  <a:pt x="1081" y="722"/>
                </a:lnTo>
                <a:lnTo>
                  <a:pt x="1077" y="721"/>
                </a:lnTo>
                <a:lnTo>
                  <a:pt x="1072" y="720"/>
                </a:lnTo>
                <a:lnTo>
                  <a:pt x="1068" y="716"/>
                </a:lnTo>
                <a:lnTo>
                  <a:pt x="1066" y="712"/>
                </a:lnTo>
                <a:lnTo>
                  <a:pt x="1063" y="708"/>
                </a:lnTo>
                <a:lnTo>
                  <a:pt x="1063" y="703"/>
                </a:lnTo>
                <a:lnTo>
                  <a:pt x="1063" y="698"/>
                </a:lnTo>
                <a:lnTo>
                  <a:pt x="1066" y="693"/>
                </a:lnTo>
                <a:lnTo>
                  <a:pt x="1068" y="689"/>
                </a:lnTo>
                <a:lnTo>
                  <a:pt x="1072" y="687"/>
                </a:lnTo>
                <a:lnTo>
                  <a:pt x="1077" y="684"/>
                </a:lnTo>
                <a:lnTo>
                  <a:pt x="1081" y="684"/>
                </a:lnTo>
                <a:close/>
                <a:moveTo>
                  <a:pt x="550" y="684"/>
                </a:moveTo>
                <a:lnTo>
                  <a:pt x="556" y="684"/>
                </a:lnTo>
                <a:lnTo>
                  <a:pt x="560" y="687"/>
                </a:lnTo>
                <a:lnTo>
                  <a:pt x="564" y="689"/>
                </a:lnTo>
                <a:lnTo>
                  <a:pt x="567" y="693"/>
                </a:lnTo>
                <a:lnTo>
                  <a:pt x="569" y="698"/>
                </a:lnTo>
                <a:lnTo>
                  <a:pt x="569" y="703"/>
                </a:lnTo>
                <a:lnTo>
                  <a:pt x="569" y="708"/>
                </a:lnTo>
                <a:lnTo>
                  <a:pt x="567" y="712"/>
                </a:lnTo>
                <a:lnTo>
                  <a:pt x="564" y="716"/>
                </a:lnTo>
                <a:lnTo>
                  <a:pt x="560" y="720"/>
                </a:lnTo>
                <a:lnTo>
                  <a:pt x="556" y="721"/>
                </a:lnTo>
                <a:lnTo>
                  <a:pt x="550" y="722"/>
                </a:lnTo>
                <a:lnTo>
                  <a:pt x="545" y="721"/>
                </a:lnTo>
                <a:lnTo>
                  <a:pt x="541" y="720"/>
                </a:lnTo>
                <a:lnTo>
                  <a:pt x="536" y="716"/>
                </a:lnTo>
                <a:lnTo>
                  <a:pt x="534" y="712"/>
                </a:lnTo>
                <a:lnTo>
                  <a:pt x="531" y="708"/>
                </a:lnTo>
                <a:lnTo>
                  <a:pt x="531" y="703"/>
                </a:lnTo>
                <a:lnTo>
                  <a:pt x="531" y="698"/>
                </a:lnTo>
                <a:lnTo>
                  <a:pt x="534" y="693"/>
                </a:lnTo>
                <a:lnTo>
                  <a:pt x="536" y="689"/>
                </a:lnTo>
                <a:lnTo>
                  <a:pt x="541" y="687"/>
                </a:lnTo>
                <a:lnTo>
                  <a:pt x="545" y="684"/>
                </a:lnTo>
                <a:lnTo>
                  <a:pt x="550" y="684"/>
                </a:lnTo>
                <a:close/>
                <a:moveTo>
                  <a:pt x="19" y="684"/>
                </a:moveTo>
                <a:lnTo>
                  <a:pt x="24" y="684"/>
                </a:lnTo>
                <a:lnTo>
                  <a:pt x="29" y="687"/>
                </a:lnTo>
                <a:lnTo>
                  <a:pt x="33" y="689"/>
                </a:lnTo>
                <a:lnTo>
                  <a:pt x="35" y="693"/>
                </a:lnTo>
                <a:lnTo>
                  <a:pt x="38" y="698"/>
                </a:lnTo>
                <a:lnTo>
                  <a:pt x="38" y="703"/>
                </a:lnTo>
                <a:lnTo>
                  <a:pt x="38" y="708"/>
                </a:lnTo>
                <a:lnTo>
                  <a:pt x="35" y="712"/>
                </a:lnTo>
                <a:lnTo>
                  <a:pt x="33" y="716"/>
                </a:lnTo>
                <a:lnTo>
                  <a:pt x="29" y="720"/>
                </a:lnTo>
                <a:lnTo>
                  <a:pt x="24" y="721"/>
                </a:lnTo>
                <a:lnTo>
                  <a:pt x="19" y="722"/>
                </a:lnTo>
                <a:lnTo>
                  <a:pt x="13" y="721"/>
                </a:lnTo>
                <a:lnTo>
                  <a:pt x="10" y="720"/>
                </a:lnTo>
                <a:lnTo>
                  <a:pt x="6" y="716"/>
                </a:lnTo>
                <a:lnTo>
                  <a:pt x="2" y="712"/>
                </a:lnTo>
                <a:lnTo>
                  <a:pt x="1" y="708"/>
                </a:lnTo>
                <a:lnTo>
                  <a:pt x="0" y="703"/>
                </a:lnTo>
                <a:lnTo>
                  <a:pt x="1" y="698"/>
                </a:lnTo>
                <a:lnTo>
                  <a:pt x="2" y="693"/>
                </a:lnTo>
                <a:lnTo>
                  <a:pt x="6" y="689"/>
                </a:lnTo>
                <a:lnTo>
                  <a:pt x="10" y="687"/>
                </a:lnTo>
                <a:lnTo>
                  <a:pt x="13" y="684"/>
                </a:lnTo>
                <a:lnTo>
                  <a:pt x="19" y="684"/>
                </a:lnTo>
                <a:close/>
                <a:moveTo>
                  <a:pt x="1015" y="612"/>
                </a:moveTo>
                <a:lnTo>
                  <a:pt x="1028" y="616"/>
                </a:lnTo>
                <a:lnTo>
                  <a:pt x="1036" y="624"/>
                </a:lnTo>
                <a:lnTo>
                  <a:pt x="1040" y="637"/>
                </a:lnTo>
                <a:lnTo>
                  <a:pt x="1036" y="649"/>
                </a:lnTo>
                <a:lnTo>
                  <a:pt x="1028" y="657"/>
                </a:lnTo>
                <a:lnTo>
                  <a:pt x="1015" y="661"/>
                </a:lnTo>
                <a:lnTo>
                  <a:pt x="1003" y="657"/>
                </a:lnTo>
                <a:lnTo>
                  <a:pt x="995" y="649"/>
                </a:lnTo>
                <a:lnTo>
                  <a:pt x="991" y="637"/>
                </a:lnTo>
                <a:lnTo>
                  <a:pt x="995" y="624"/>
                </a:lnTo>
                <a:lnTo>
                  <a:pt x="1003" y="616"/>
                </a:lnTo>
                <a:lnTo>
                  <a:pt x="1015" y="612"/>
                </a:lnTo>
                <a:close/>
                <a:moveTo>
                  <a:pt x="617" y="612"/>
                </a:moveTo>
                <a:lnTo>
                  <a:pt x="629" y="616"/>
                </a:lnTo>
                <a:lnTo>
                  <a:pt x="638" y="624"/>
                </a:lnTo>
                <a:lnTo>
                  <a:pt x="641" y="637"/>
                </a:lnTo>
                <a:lnTo>
                  <a:pt x="638" y="649"/>
                </a:lnTo>
                <a:lnTo>
                  <a:pt x="629" y="657"/>
                </a:lnTo>
                <a:lnTo>
                  <a:pt x="617" y="661"/>
                </a:lnTo>
                <a:lnTo>
                  <a:pt x="605" y="657"/>
                </a:lnTo>
                <a:lnTo>
                  <a:pt x="596" y="649"/>
                </a:lnTo>
                <a:lnTo>
                  <a:pt x="593" y="637"/>
                </a:lnTo>
                <a:lnTo>
                  <a:pt x="596" y="624"/>
                </a:lnTo>
                <a:lnTo>
                  <a:pt x="605" y="616"/>
                </a:lnTo>
                <a:lnTo>
                  <a:pt x="617" y="612"/>
                </a:lnTo>
                <a:close/>
                <a:moveTo>
                  <a:pt x="484" y="612"/>
                </a:moveTo>
                <a:lnTo>
                  <a:pt x="496" y="616"/>
                </a:lnTo>
                <a:lnTo>
                  <a:pt x="505" y="624"/>
                </a:lnTo>
                <a:lnTo>
                  <a:pt x="508" y="637"/>
                </a:lnTo>
                <a:lnTo>
                  <a:pt x="505" y="649"/>
                </a:lnTo>
                <a:lnTo>
                  <a:pt x="496" y="657"/>
                </a:lnTo>
                <a:lnTo>
                  <a:pt x="484" y="661"/>
                </a:lnTo>
                <a:lnTo>
                  <a:pt x="472" y="657"/>
                </a:lnTo>
                <a:lnTo>
                  <a:pt x="463" y="649"/>
                </a:lnTo>
                <a:lnTo>
                  <a:pt x="459" y="637"/>
                </a:lnTo>
                <a:lnTo>
                  <a:pt x="463" y="624"/>
                </a:lnTo>
                <a:lnTo>
                  <a:pt x="472" y="616"/>
                </a:lnTo>
                <a:lnTo>
                  <a:pt x="484" y="612"/>
                </a:lnTo>
                <a:close/>
                <a:moveTo>
                  <a:pt x="85" y="612"/>
                </a:moveTo>
                <a:lnTo>
                  <a:pt x="98" y="616"/>
                </a:lnTo>
                <a:lnTo>
                  <a:pt x="106" y="624"/>
                </a:lnTo>
                <a:lnTo>
                  <a:pt x="110" y="637"/>
                </a:lnTo>
                <a:lnTo>
                  <a:pt x="106" y="649"/>
                </a:lnTo>
                <a:lnTo>
                  <a:pt x="98" y="657"/>
                </a:lnTo>
                <a:lnTo>
                  <a:pt x="85" y="661"/>
                </a:lnTo>
                <a:lnTo>
                  <a:pt x="73" y="657"/>
                </a:lnTo>
                <a:lnTo>
                  <a:pt x="65" y="649"/>
                </a:lnTo>
                <a:lnTo>
                  <a:pt x="61" y="637"/>
                </a:lnTo>
                <a:lnTo>
                  <a:pt x="65" y="624"/>
                </a:lnTo>
                <a:lnTo>
                  <a:pt x="73" y="616"/>
                </a:lnTo>
                <a:lnTo>
                  <a:pt x="85" y="612"/>
                </a:lnTo>
                <a:close/>
                <a:moveTo>
                  <a:pt x="1081" y="551"/>
                </a:moveTo>
                <a:lnTo>
                  <a:pt x="1086" y="551"/>
                </a:lnTo>
                <a:lnTo>
                  <a:pt x="1091" y="554"/>
                </a:lnTo>
                <a:lnTo>
                  <a:pt x="1095" y="557"/>
                </a:lnTo>
                <a:lnTo>
                  <a:pt x="1099" y="561"/>
                </a:lnTo>
                <a:lnTo>
                  <a:pt x="1100" y="565"/>
                </a:lnTo>
                <a:lnTo>
                  <a:pt x="1101" y="571"/>
                </a:lnTo>
                <a:lnTo>
                  <a:pt x="1100" y="576"/>
                </a:lnTo>
                <a:lnTo>
                  <a:pt x="1099" y="580"/>
                </a:lnTo>
                <a:lnTo>
                  <a:pt x="1095" y="584"/>
                </a:lnTo>
                <a:lnTo>
                  <a:pt x="1091" y="587"/>
                </a:lnTo>
                <a:lnTo>
                  <a:pt x="1086" y="589"/>
                </a:lnTo>
                <a:lnTo>
                  <a:pt x="1081" y="589"/>
                </a:lnTo>
                <a:lnTo>
                  <a:pt x="1077" y="589"/>
                </a:lnTo>
                <a:lnTo>
                  <a:pt x="1072" y="587"/>
                </a:lnTo>
                <a:lnTo>
                  <a:pt x="1068" y="584"/>
                </a:lnTo>
                <a:lnTo>
                  <a:pt x="1066" y="580"/>
                </a:lnTo>
                <a:lnTo>
                  <a:pt x="1063" y="576"/>
                </a:lnTo>
                <a:lnTo>
                  <a:pt x="1063" y="571"/>
                </a:lnTo>
                <a:lnTo>
                  <a:pt x="1063" y="565"/>
                </a:lnTo>
                <a:lnTo>
                  <a:pt x="1066" y="561"/>
                </a:lnTo>
                <a:lnTo>
                  <a:pt x="1068" y="557"/>
                </a:lnTo>
                <a:lnTo>
                  <a:pt x="1072" y="554"/>
                </a:lnTo>
                <a:lnTo>
                  <a:pt x="1077" y="551"/>
                </a:lnTo>
                <a:lnTo>
                  <a:pt x="1081" y="551"/>
                </a:lnTo>
                <a:close/>
                <a:moveTo>
                  <a:pt x="550" y="551"/>
                </a:moveTo>
                <a:lnTo>
                  <a:pt x="556" y="551"/>
                </a:lnTo>
                <a:lnTo>
                  <a:pt x="560" y="554"/>
                </a:lnTo>
                <a:lnTo>
                  <a:pt x="564" y="557"/>
                </a:lnTo>
                <a:lnTo>
                  <a:pt x="567" y="561"/>
                </a:lnTo>
                <a:lnTo>
                  <a:pt x="569" y="565"/>
                </a:lnTo>
                <a:lnTo>
                  <a:pt x="569" y="571"/>
                </a:lnTo>
                <a:lnTo>
                  <a:pt x="569" y="576"/>
                </a:lnTo>
                <a:lnTo>
                  <a:pt x="567" y="580"/>
                </a:lnTo>
                <a:lnTo>
                  <a:pt x="564" y="584"/>
                </a:lnTo>
                <a:lnTo>
                  <a:pt x="560" y="587"/>
                </a:lnTo>
                <a:lnTo>
                  <a:pt x="556" y="589"/>
                </a:lnTo>
                <a:lnTo>
                  <a:pt x="550" y="589"/>
                </a:lnTo>
                <a:lnTo>
                  <a:pt x="545" y="589"/>
                </a:lnTo>
                <a:lnTo>
                  <a:pt x="541" y="587"/>
                </a:lnTo>
                <a:lnTo>
                  <a:pt x="536" y="584"/>
                </a:lnTo>
                <a:lnTo>
                  <a:pt x="534" y="580"/>
                </a:lnTo>
                <a:lnTo>
                  <a:pt x="531" y="576"/>
                </a:lnTo>
                <a:lnTo>
                  <a:pt x="531" y="571"/>
                </a:lnTo>
                <a:lnTo>
                  <a:pt x="531" y="565"/>
                </a:lnTo>
                <a:lnTo>
                  <a:pt x="534" y="561"/>
                </a:lnTo>
                <a:lnTo>
                  <a:pt x="536" y="557"/>
                </a:lnTo>
                <a:lnTo>
                  <a:pt x="541" y="554"/>
                </a:lnTo>
                <a:lnTo>
                  <a:pt x="545" y="551"/>
                </a:lnTo>
                <a:lnTo>
                  <a:pt x="550" y="551"/>
                </a:lnTo>
                <a:close/>
                <a:moveTo>
                  <a:pt x="19" y="551"/>
                </a:moveTo>
                <a:lnTo>
                  <a:pt x="24" y="551"/>
                </a:lnTo>
                <a:lnTo>
                  <a:pt x="29" y="554"/>
                </a:lnTo>
                <a:lnTo>
                  <a:pt x="33" y="557"/>
                </a:lnTo>
                <a:lnTo>
                  <a:pt x="35" y="561"/>
                </a:lnTo>
                <a:lnTo>
                  <a:pt x="38" y="565"/>
                </a:lnTo>
                <a:lnTo>
                  <a:pt x="38" y="571"/>
                </a:lnTo>
                <a:lnTo>
                  <a:pt x="38" y="576"/>
                </a:lnTo>
                <a:lnTo>
                  <a:pt x="35" y="580"/>
                </a:lnTo>
                <a:lnTo>
                  <a:pt x="33" y="584"/>
                </a:lnTo>
                <a:lnTo>
                  <a:pt x="29" y="587"/>
                </a:lnTo>
                <a:lnTo>
                  <a:pt x="24" y="589"/>
                </a:lnTo>
                <a:lnTo>
                  <a:pt x="19" y="589"/>
                </a:lnTo>
                <a:lnTo>
                  <a:pt x="13" y="589"/>
                </a:lnTo>
                <a:lnTo>
                  <a:pt x="10" y="587"/>
                </a:lnTo>
                <a:lnTo>
                  <a:pt x="6" y="584"/>
                </a:lnTo>
                <a:lnTo>
                  <a:pt x="2" y="580"/>
                </a:lnTo>
                <a:lnTo>
                  <a:pt x="1" y="576"/>
                </a:lnTo>
                <a:lnTo>
                  <a:pt x="0" y="571"/>
                </a:lnTo>
                <a:lnTo>
                  <a:pt x="1" y="565"/>
                </a:lnTo>
                <a:lnTo>
                  <a:pt x="2" y="561"/>
                </a:lnTo>
                <a:lnTo>
                  <a:pt x="6" y="557"/>
                </a:lnTo>
                <a:lnTo>
                  <a:pt x="10" y="554"/>
                </a:lnTo>
                <a:lnTo>
                  <a:pt x="13" y="551"/>
                </a:lnTo>
                <a:lnTo>
                  <a:pt x="19" y="551"/>
                </a:lnTo>
                <a:close/>
                <a:moveTo>
                  <a:pt x="949" y="541"/>
                </a:moveTo>
                <a:lnTo>
                  <a:pt x="960" y="544"/>
                </a:lnTo>
                <a:lnTo>
                  <a:pt x="969" y="550"/>
                </a:lnTo>
                <a:lnTo>
                  <a:pt x="975" y="558"/>
                </a:lnTo>
                <a:lnTo>
                  <a:pt x="978" y="571"/>
                </a:lnTo>
                <a:lnTo>
                  <a:pt x="975" y="582"/>
                </a:lnTo>
                <a:lnTo>
                  <a:pt x="969" y="590"/>
                </a:lnTo>
                <a:lnTo>
                  <a:pt x="960" y="596"/>
                </a:lnTo>
                <a:lnTo>
                  <a:pt x="949" y="599"/>
                </a:lnTo>
                <a:lnTo>
                  <a:pt x="937" y="596"/>
                </a:lnTo>
                <a:lnTo>
                  <a:pt x="929" y="590"/>
                </a:lnTo>
                <a:lnTo>
                  <a:pt x="923" y="582"/>
                </a:lnTo>
                <a:lnTo>
                  <a:pt x="920" y="571"/>
                </a:lnTo>
                <a:lnTo>
                  <a:pt x="923" y="558"/>
                </a:lnTo>
                <a:lnTo>
                  <a:pt x="929" y="550"/>
                </a:lnTo>
                <a:lnTo>
                  <a:pt x="937" y="544"/>
                </a:lnTo>
                <a:lnTo>
                  <a:pt x="949" y="541"/>
                </a:lnTo>
                <a:close/>
                <a:moveTo>
                  <a:pt x="683" y="541"/>
                </a:moveTo>
                <a:lnTo>
                  <a:pt x="694" y="544"/>
                </a:lnTo>
                <a:lnTo>
                  <a:pt x="704" y="550"/>
                </a:lnTo>
                <a:lnTo>
                  <a:pt x="710" y="558"/>
                </a:lnTo>
                <a:lnTo>
                  <a:pt x="712" y="571"/>
                </a:lnTo>
                <a:lnTo>
                  <a:pt x="710" y="582"/>
                </a:lnTo>
                <a:lnTo>
                  <a:pt x="704" y="590"/>
                </a:lnTo>
                <a:lnTo>
                  <a:pt x="694" y="596"/>
                </a:lnTo>
                <a:lnTo>
                  <a:pt x="683" y="599"/>
                </a:lnTo>
                <a:lnTo>
                  <a:pt x="672" y="596"/>
                </a:lnTo>
                <a:lnTo>
                  <a:pt x="662" y="590"/>
                </a:lnTo>
                <a:lnTo>
                  <a:pt x="656" y="582"/>
                </a:lnTo>
                <a:lnTo>
                  <a:pt x="654" y="571"/>
                </a:lnTo>
                <a:lnTo>
                  <a:pt x="656" y="558"/>
                </a:lnTo>
                <a:lnTo>
                  <a:pt x="662" y="550"/>
                </a:lnTo>
                <a:lnTo>
                  <a:pt x="672" y="544"/>
                </a:lnTo>
                <a:lnTo>
                  <a:pt x="683" y="541"/>
                </a:lnTo>
                <a:close/>
                <a:moveTo>
                  <a:pt x="418" y="541"/>
                </a:moveTo>
                <a:lnTo>
                  <a:pt x="429" y="544"/>
                </a:lnTo>
                <a:lnTo>
                  <a:pt x="439" y="550"/>
                </a:lnTo>
                <a:lnTo>
                  <a:pt x="445" y="558"/>
                </a:lnTo>
                <a:lnTo>
                  <a:pt x="446" y="571"/>
                </a:lnTo>
                <a:lnTo>
                  <a:pt x="445" y="582"/>
                </a:lnTo>
                <a:lnTo>
                  <a:pt x="439" y="590"/>
                </a:lnTo>
                <a:lnTo>
                  <a:pt x="429" y="596"/>
                </a:lnTo>
                <a:lnTo>
                  <a:pt x="418" y="599"/>
                </a:lnTo>
                <a:lnTo>
                  <a:pt x="407" y="596"/>
                </a:lnTo>
                <a:lnTo>
                  <a:pt x="397" y="590"/>
                </a:lnTo>
                <a:lnTo>
                  <a:pt x="391" y="582"/>
                </a:lnTo>
                <a:lnTo>
                  <a:pt x="388" y="571"/>
                </a:lnTo>
                <a:lnTo>
                  <a:pt x="391" y="558"/>
                </a:lnTo>
                <a:lnTo>
                  <a:pt x="397" y="550"/>
                </a:lnTo>
                <a:lnTo>
                  <a:pt x="407" y="544"/>
                </a:lnTo>
                <a:lnTo>
                  <a:pt x="418" y="541"/>
                </a:lnTo>
                <a:close/>
                <a:moveTo>
                  <a:pt x="151" y="541"/>
                </a:moveTo>
                <a:lnTo>
                  <a:pt x="164" y="544"/>
                </a:lnTo>
                <a:lnTo>
                  <a:pt x="172" y="550"/>
                </a:lnTo>
                <a:lnTo>
                  <a:pt x="178" y="558"/>
                </a:lnTo>
                <a:lnTo>
                  <a:pt x="181" y="571"/>
                </a:lnTo>
                <a:lnTo>
                  <a:pt x="178" y="582"/>
                </a:lnTo>
                <a:lnTo>
                  <a:pt x="172" y="590"/>
                </a:lnTo>
                <a:lnTo>
                  <a:pt x="164" y="596"/>
                </a:lnTo>
                <a:lnTo>
                  <a:pt x="151" y="599"/>
                </a:lnTo>
                <a:lnTo>
                  <a:pt x="140" y="596"/>
                </a:lnTo>
                <a:lnTo>
                  <a:pt x="132" y="590"/>
                </a:lnTo>
                <a:lnTo>
                  <a:pt x="126" y="582"/>
                </a:lnTo>
                <a:lnTo>
                  <a:pt x="123" y="571"/>
                </a:lnTo>
                <a:lnTo>
                  <a:pt x="126" y="558"/>
                </a:lnTo>
                <a:lnTo>
                  <a:pt x="132" y="550"/>
                </a:lnTo>
                <a:lnTo>
                  <a:pt x="140" y="544"/>
                </a:lnTo>
                <a:lnTo>
                  <a:pt x="151" y="541"/>
                </a:lnTo>
                <a:close/>
                <a:moveTo>
                  <a:pt x="1015" y="480"/>
                </a:moveTo>
                <a:lnTo>
                  <a:pt x="1028" y="483"/>
                </a:lnTo>
                <a:lnTo>
                  <a:pt x="1036" y="491"/>
                </a:lnTo>
                <a:lnTo>
                  <a:pt x="1040" y="503"/>
                </a:lnTo>
                <a:lnTo>
                  <a:pt x="1036" y="516"/>
                </a:lnTo>
                <a:lnTo>
                  <a:pt x="1028" y="524"/>
                </a:lnTo>
                <a:lnTo>
                  <a:pt x="1015" y="528"/>
                </a:lnTo>
                <a:lnTo>
                  <a:pt x="1003" y="524"/>
                </a:lnTo>
                <a:lnTo>
                  <a:pt x="995" y="516"/>
                </a:lnTo>
                <a:lnTo>
                  <a:pt x="991" y="503"/>
                </a:lnTo>
                <a:lnTo>
                  <a:pt x="995" y="491"/>
                </a:lnTo>
                <a:lnTo>
                  <a:pt x="1003" y="483"/>
                </a:lnTo>
                <a:lnTo>
                  <a:pt x="1015" y="480"/>
                </a:lnTo>
                <a:close/>
                <a:moveTo>
                  <a:pt x="617" y="480"/>
                </a:moveTo>
                <a:lnTo>
                  <a:pt x="629" y="483"/>
                </a:lnTo>
                <a:lnTo>
                  <a:pt x="638" y="491"/>
                </a:lnTo>
                <a:lnTo>
                  <a:pt x="641" y="503"/>
                </a:lnTo>
                <a:lnTo>
                  <a:pt x="638" y="516"/>
                </a:lnTo>
                <a:lnTo>
                  <a:pt x="629" y="524"/>
                </a:lnTo>
                <a:lnTo>
                  <a:pt x="617" y="528"/>
                </a:lnTo>
                <a:lnTo>
                  <a:pt x="605" y="524"/>
                </a:lnTo>
                <a:lnTo>
                  <a:pt x="596" y="516"/>
                </a:lnTo>
                <a:lnTo>
                  <a:pt x="593" y="503"/>
                </a:lnTo>
                <a:lnTo>
                  <a:pt x="596" y="491"/>
                </a:lnTo>
                <a:lnTo>
                  <a:pt x="605" y="483"/>
                </a:lnTo>
                <a:lnTo>
                  <a:pt x="617" y="480"/>
                </a:lnTo>
                <a:close/>
                <a:moveTo>
                  <a:pt x="484" y="480"/>
                </a:moveTo>
                <a:lnTo>
                  <a:pt x="496" y="483"/>
                </a:lnTo>
                <a:lnTo>
                  <a:pt x="505" y="491"/>
                </a:lnTo>
                <a:lnTo>
                  <a:pt x="508" y="503"/>
                </a:lnTo>
                <a:lnTo>
                  <a:pt x="505" y="516"/>
                </a:lnTo>
                <a:lnTo>
                  <a:pt x="496" y="524"/>
                </a:lnTo>
                <a:lnTo>
                  <a:pt x="484" y="528"/>
                </a:lnTo>
                <a:lnTo>
                  <a:pt x="472" y="524"/>
                </a:lnTo>
                <a:lnTo>
                  <a:pt x="463" y="516"/>
                </a:lnTo>
                <a:lnTo>
                  <a:pt x="459" y="503"/>
                </a:lnTo>
                <a:lnTo>
                  <a:pt x="463" y="491"/>
                </a:lnTo>
                <a:lnTo>
                  <a:pt x="472" y="483"/>
                </a:lnTo>
                <a:lnTo>
                  <a:pt x="484" y="480"/>
                </a:lnTo>
                <a:close/>
                <a:moveTo>
                  <a:pt x="85" y="480"/>
                </a:moveTo>
                <a:lnTo>
                  <a:pt x="98" y="483"/>
                </a:lnTo>
                <a:lnTo>
                  <a:pt x="106" y="491"/>
                </a:lnTo>
                <a:lnTo>
                  <a:pt x="110" y="503"/>
                </a:lnTo>
                <a:lnTo>
                  <a:pt x="106" y="516"/>
                </a:lnTo>
                <a:lnTo>
                  <a:pt x="98" y="524"/>
                </a:lnTo>
                <a:lnTo>
                  <a:pt x="85" y="528"/>
                </a:lnTo>
                <a:lnTo>
                  <a:pt x="73" y="524"/>
                </a:lnTo>
                <a:lnTo>
                  <a:pt x="65" y="516"/>
                </a:lnTo>
                <a:lnTo>
                  <a:pt x="61" y="503"/>
                </a:lnTo>
                <a:lnTo>
                  <a:pt x="65" y="491"/>
                </a:lnTo>
                <a:lnTo>
                  <a:pt x="73" y="483"/>
                </a:lnTo>
                <a:lnTo>
                  <a:pt x="85" y="480"/>
                </a:lnTo>
                <a:close/>
                <a:moveTo>
                  <a:pt x="882" y="470"/>
                </a:moveTo>
                <a:lnTo>
                  <a:pt x="896" y="473"/>
                </a:lnTo>
                <a:lnTo>
                  <a:pt x="907" y="480"/>
                </a:lnTo>
                <a:lnTo>
                  <a:pt x="914" y="490"/>
                </a:lnTo>
                <a:lnTo>
                  <a:pt x="916" y="503"/>
                </a:lnTo>
                <a:lnTo>
                  <a:pt x="914" y="517"/>
                </a:lnTo>
                <a:lnTo>
                  <a:pt x="907" y="528"/>
                </a:lnTo>
                <a:lnTo>
                  <a:pt x="896" y="535"/>
                </a:lnTo>
                <a:lnTo>
                  <a:pt x="882" y="538"/>
                </a:lnTo>
                <a:lnTo>
                  <a:pt x="869" y="535"/>
                </a:lnTo>
                <a:lnTo>
                  <a:pt x="859" y="528"/>
                </a:lnTo>
                <a:lnTo>
                  <a:pt x="852" y="517"/>
                </a:lnTo>
                <a:lnTo>
                  <a:pt x="849" y="503"/>
                </a:lnTo>
                <a:lnTo>
                  <a:pt x="852" y="490"/>
                </a:lnTo>
                <a:lnTo>
                  <a:pt x="859" y="480"/>
                </a:lnTo>
                <a:lnTo>
                  <a:pt x="869" y="473"/>
                </a:lnTo>
                <a:lnTo>
                  <a:pt x="882" y="470"/>
                </a:lnTo>
                <a:close/>
                <a:moveTo>
                  <a:pt x="750" y="470"/>
                </a:moveTo>
                <a:lnTo>
                  <a:pt x="762" y="473"/>
                </a:lnTo>
                <a:lnTo>
                  <a:pt x="773" y="480"/>
                </a:lnTo>
                <a:lnTo>
                  <a:pt x="781" y="490"/>
                </a:lnTo>
                <a:lnTo>
                  <a:pt x="783" y="503"/>
                </a:lnTo>
                <a:lnTo>
                  <a:pt x="781" y="517"/>
                </a:lnTo>
                <a:lnTo>
                  <a:pt x="773" y="528"/>
                </a:lnTo>
                <a:lnTo>
                  <a:pt x="762" y="535"/>
                </a:lnTo>
                <a:lnTo>
                  <a:pt x="750" y="538"/>
                </a:lnTo>
                <a:lnTo>
                  <a:pt x="737" y="535"/>
                </a:lnTo>
                <a:lnTo>
                  <a:pt x="726" y="528"/>
                </a:lnTo>
                <a:lnTo>
                  <a:pt x="718" y="517"/>
                </a:lnTo>
                <a:lnTo>
                  <a:pt x="716" y="503"/>
                </a:lnTo>
                <a:lnTo>
                  <a:pt x="718" y="490"/>
                </a:lnTo>
                <a:lnTo>
                  <a:pt x="726" y="480"/>
                </a:lnTo>
                <a:lnTo>
                  <a:pt x="737" y="473"/>
                </a:lnTo>
                <a:lnTo>
                  <a:pt x="750" y="470"/>
                </a:lnTo>
                <a:close/>
                <a:moveTo>
                  <a:pt x="351" y="470"/>
                </a:moveTo>
                <a:lnTo>
                  <a:pt x="364" y="473"/>
                </a:lnTo>
                <a:lnTo>
                  <a:pt x="375" y="480"/>
                </a:lnTo>
                <a:lnTo>
                  <a:pt x="382" y="490"/>
                </a:lnTo>
                <a:lnTo>
                  <a:pt x="385" y="503"/>
                </a:lnTo>
                <a:lnTo>
                  <a:pt x="382" y="517"/>
                </a:lnTo>
                <a:lnTo>
                  <a:pt x="375" y="528"/>
                </a:lnTo>
                <a:lnTo>
                  <a:pt x="364" y="535"/>
                </a:lnTo>
                <a:lnTo>
                  <a:pt x="351" y="538"/>
                </a:lnTo>
                <a:lnTo>
                  <a:pt x="338" y="535"/>
                </a:lnTo>
                <a:lnTo>
                  <a:pt x="327" y="528"/>
                </a:lnTo>
                <a:lnTo>
                  <a:pt x="320" y="517"/>
                </a:lnTo>
                <a:lnTo>
                  <a:pt x="318" y="503"/>
                </a:lnTo>
                <a:lnTo>
                  <a:pt x="320" y="490"/>
                </a:lnTo>
                <a:lnTo>
                  <a:pt x="327" y="480"/>
                </a:lnTo>
                <a:lnTo>
                  <a:pt x="338" y="473"/>
                </a:lnTo>
                <a:lnTo>
                  <a:pt x="351" y="470"/>
                </a:lnTo>
                <a:close/>
                <a:moveTo>
                  <a:pt x="219" y="470"/>
                </a:moveTo>
                <a:lnTo>
                  <a:pt x="232" y="473"/>
                </a:lnTo>
                <a:lnTo>
                  <a:pt x="242" y="480"/>
                </a:lnTo>
                <a:lnTo>
                  <a:pt x="249" y="490"/>
                </a:lnTo>
                <a:lnTo>
                  <a:pt x="252" y="503"/>
                </a:lnTo>
                <a:lnTo>
                  <a:pt x="249" y="517"/>
                </a:lnTo>
                <a:lnTo>
                  <a:pt x="242" y="528"/>
                </a:lnTo>
                <a:lnTo>
                  <a:pt x="232" y="535"/>
                </a:lnTo>
                <a:lnTo>
                  <a:pt x="219" y="538"/>
                </a:lnTo>
                <a:lnTo>
                  <a:pt x="205" y="535"/>
                </a:lnTo>
                <a:lnTo>
                  <a:pt x="194" y="528"/>
                </a:lnTo>
                <a:lnTo>
                  <a:pt x="187" y="517"/>
                </a:lnTo>
                <a:lnTo>
                  <a:pt x="184" y="503"/>
                </a:lnTo>
                <a:lnTo>
                  <a:pt x="187" y="490"/>
                </a:lnTo>
                <a:lnTo>
                  <a:pt x="194" y="480"/>
                </a:lnTo>
                <a:lnTo>
                  <a:pt x="205" y="473"/>
                </a:lnTo>
                <a:lnTo>
                  <a:pt x="219" y="470"/>
                </a:lnTo>
                <a:close/>
                <a:moveTo>
                  <a:pt x="1081" y="418"/>
                </a:moveTo>
                <a:lnTo>
                  <a:pt x="1086" y="419"/>
                </a:lnTo>
                <a:lnTo>
                  <a:pt x="1091" y="420"/>
                </a:lnTo>
                <a:lnTo>
                  <a:pt x="1095" y="424"/>
                </a:lnTo>
                <a:lnTo>
                  <a:pt x="1099" y="428"/>
                </a:lnTo>
                <a:lnTo>
                  <a:pt x="1100" y="433"/>
                </a:lnTo>
                <a:lnTo>
                  <a:pt x="1101" y="437"/>
                </a:lnTo>
                <a:lnTo>
                  <a:pt x="1100" y="442"/>
                </a:lnTo>
                <a:lnTo>
                  <a:pt x="1099" y="447"/>
                </a:lnTo>
                <a:lnTo>
                  <a:pt x="1095" y="451"/>
                </a:lnTo>
                <a:lnTo>
                  <a:pt x="1091" y="453"/>
                </a:lnTo>
                <a:lnTo>
                  <a:pt x="1086" y="456"/>
                </a:lnTo>
                <a:lnTo>
                  <a:pt x="1081" y="457"/>
                </a:lnTo>
                <a:lnTo>
                  <a:pt x="1077" y="456"/>
                </a:lnTo>
                <a:lnTo>
                  <a:pt x="1072" y="453"/>
                </a:lnTo>
                <a:lnTo>
                  <a:pt x="1068" y="451"/>
                </a:lnTo>
                <a:lnTo>
                  <a:pt x="1066" y="447"/>
                </a:lnTo>
                <a:lnTo>
                  <a:pt x="1063" y="442"/>
                </a:lnTo>
                <a:lnTo>
                  <a:pt x="1063" y="437"/>
                </a:lnTo>
                <a:lnTo>
                  <a:pt x="1063" y="433"/>
                </a:lnTo>
                <a:lnTo>
                  <a:pt x="1066" y="428"/>
                </a:lnTo>
                <a:lnTo>
                  <a:pt x="1068" y="424"/>
                </a:lnTo>
                <a:lnTo>
                  <a:pt x="1072" y="420"/>
                </a:lnTo>
                <a:lnTo>
                  <a:pt x="1077" y="419"/>
                </a:lnTo>
                <a:lnTo>
                  <a:pt x="1081" y="418"/>
                </a:lnTo>
                <a:close/>
                <a:moveTo>
                  <a:pt x="550" y="418"/>
                </a:moveTo>
                <a:lnTo>
                  <a:pt x="556" y="419"/>
                </a:lnTo>
                <a:lnTo>
                  <a:pt x="560" y="420"/>
                </a:lnTo>
                <a:lnTo>
                  <a:pt x="564" y="424"/>
                </a:lnTo>
                <a:lnTo>
                  <a:pt x="567" y="428"/>
                </a:lnTo>
                <a:lnTo>
                  <a:pt x="569" y="433"/>
                </a:lnTo>
                <a:lnTo>
                  <a:pt x="569" y="437"/>
                </a:lnTo>
                <a:lnTo>
                  <a:pt x="569" y="442"/>
                </a:lnTo>
                <a:lnTo>
                  <a:pt x="567" y="447"/>
                </a:lnTo>
                <a:lnTo>
                  <a:pt x="564" y="451"/>
                </a:lnTo>
                <a:lnTo>
                  <a:pt x="560" y="453"/>
                </a:lnTo>
                <a:lnTo>
                  <a:pt x="556" y="456"/>
                </a:lnTo>
                <a:lnTo>
                  <a:pt x="550" y="457"/>
                </a:lnTo>
                <a:lnTo>
                  <a:pt x="545" y="456"/>
                </a:lnTo>
                <a:lnTo>
                  <a:pt x="541" y="453"/>
                </a:lnTo>
                <a:lnTo>
                  <a:pt x="536" y="451"/>
                </a:lnTo>
                <a:lnTo>
                  <a:pt x="534" y="447"/>
                </a:lnTo>
                <a:lnTo>
                  <a:pt x="531" y="442"/>
                </a:lnTo>
                <a:lnTo>
                  <a:pt x="531" y="437"/>
                </a:lnTo>
                <a:lnTo>
                  <a:pt x="531" y="433"/>
                </a:lnTo>
                <a:lnTo>
                  <a:pt x="534" y="428"/>
                </a:lnTo>
                <a:lnTo>
                  <a:pt x="536" y="424"/>
                </a:lnTo>
                <a:lnTo>
                  <a:pt x="541" y="420"/>
                </a:lnTo>
                <a:lnTo>
                  <a:pt x="545" y="419"/>
                </a:lnTo>
                <a:lnTo>
                  <a:pt x="550" y="418"/>
                </a:lnTo>
                <a:close/>
                <a:moveTo>
                  <a:pt x="19" y="418"/>
                </a:moveTo>
                <a:lnTo>
                  <a:pt x="24" y="419"/>
                </a:lnTo>
                <a:lnTo>
                  <a:pt x="29" y="420"/>
                </a:lnTo>
                <a:lnTo>
                  <a:pt x="33" y="424"/>
                </a:lnTo>
                <a:lnTo>
                  <a:pt x="35" y="428"/>
                </a:lnTo>
                <a:lnTo>
                  <a:pt x="38" y="433"/>
                </a:lnTo>
                <a:lnTo>
                  <a:pt x="38" y="437"/>
                </a:lnTo>
                <a:lnTo>
                  <a:pt x="38" y="442"/>
                </a:lnTo>
                <a:lnTo>
                  <a:pt x="35" y="447"/>
                </a:lnTo>
                <a:lnTo>
                  <a:pt x="33" y="451"/>
                </a:lnTo>
                <a:lnTo>
                  <a:pt x="29" y="453"/>
                </a:lnTo>
                <a:lnTo>
                  <a:pt x="24" y="456"/>
                </a:lnTo>
                <a:lnTo>
                  <a:pt x="19" y="457"/>
                </a:lnTo>
                <a:lnTo>
                  <a:pt x="13" y="456"/>
                </a:lnTo>
                <a:lnTo>
                  <a:pt x="10" y="453"/>
                </a:lnTo>
                <a:lnTo>
                  <a:pt x="6" y="451"/>
                </a:lnTo>
                <a:lnTo>
                  <a:pt x="2" y="447"/>
                </a:lnTo>
                <a:lnTo>
                  <a:pt x="1" y="442"/>
                </a:lnTo>
                <a:lnTo>
                  <a:pt x="0" y="437"/>
                </a:lnTo>
                <a:lnTo>
                  <a:pt x="1" y="433"/>
                </a:lnTo>
                <a:lnTo>
                  <a:pt x="2" y="428"/>
                </a:lnTo>
                <a:lnTo>
                  <a:pt x="6" y="424"/>
                </a:lnTo>
                <a:lnTo>
                  <a:pt x="10" y="420"/>
                </a:lnTo>
                <a:lnTo>
                  <a:pt x="13" y="419"/>
                </a:lnTo>
                <a:lnTo>
                  <a:pt x="19" y="418"/>
                </a:lnTo>
                <a:close/>
                <a:moveTo>
                  <a:pt x="949" y="408"/>
                </a:moveTo>
                <a:lnTo>
                  <a:pt x="960" y="411"/>
                </a:lnTo>
                <a:lnTo>
                  <a:pt x="969" y="417"/>
                </a:lnTo>
                <a:lnTo>
                  <a:pt x="975" y="426"/>
                </a:lnTo>
                <a:lnTo>
                  <a:pt x="978" y="437"/>
                </a:lnTo>
                <a:lnTo>
                  <a:pt x="975" y="448"/>
                </a:lnTo>
                <a:lnTo>
                  <a:pt x="969" y="458"/>
                </a:lnTo>
                <a:lnTo>
                  <a:pt x="960" y="464"/>
                </a:lnTo>
                <a:lnTo>
                  <a:pt x="949" y="467"/>
                </a:lnTo>
                <a:lnTo>
                  <a:pt x="937" y="464"/>
                </a:lnTo>
                <a:lnTo>
                  <a:pt x="929" y="458"/>
                </a:lnTo>
                <a:lnTo>
                  <a:pt x="923" y="448"/>
                </a:lnTo>
                <a:lnTo>
                  <a:pt x="920" y="437"/>
                </a:lnTo>
                <a:lnTo>
                  <a:pt x="923" y="426"/>
                </a:lnTo>
                <a:lnTo>
                  <a:pt x="929" y="417"/>
                </a:lnTo>
                <a:lnTo>
                  <a:pt x="937" y="411"/>
                </a:lnTo>
                <a:lnTo>
                  <a:pt x="949" y="408"/>
                </a:lnTo>
                <a:close/>
                <a:moveTo>
                  <a:pt x="683" y="408"/>
                </a:moveTo>
                <a:lnTo>
                  <a:pt x="694" y="411"/>
                </a:lnTo>
                <a:lnTo>
                  <a:pt x="704" y="417"/>
                </a:lnTo>
                <a:lnTo>
                  <a:pt x="710" y="426"/>
                </a:lnTo>
                <a:lnTo>
                  <a:pt x="712" y="437"/>
                </a:lnTo>
                <a:lnTo>
                  <a:pt x="710" y="448"/>
                </a:lnTo>
                <a:lnTo>
                  <a:pt x="704" y="458"/>
                </a:lnTo>
                <a:lnTo>
                  <a:pt x="694" y="464"/>
                </a:lnTo>
                <a:lnTo>
                  <a:pt x="683" y="467"/>
                </a:lnTo>
                <a:lnTo>
                  <a:pt x="672" y="464"/>
                </a:lnTo>
                <a:lnTo>
                  <a:pt x="662" y="458"/>
                </a:lnTo>
                <a:lnTo>
                  <a:pt x="656" y="448"/>
                </a:lnTo>
                <a:lnTo>
                  <a:pt x="654" y="437"/>
                </a:lnTo>
                <a:lnTo>
                  <a:pt x="656" y="426"/>
                </a:lnTo>
                <a:lnTo>
                  <a:pt x="662" y="417"/>
                </a:lnTo>
                <a:lnTo>
                  <a:pt x="672" y="411"/>
                </a:lnTo>
                <a:lnTo>
                  <a:pt x="683" y="408"/>
                </a:lnTo>
                <a:close/>
                <a:moveTo>
                  <a:pt x="418" y="408"/>
                </a:moveTo>
                <a:lnTo>
                  <a:pt x="429" y="411"/>
                </a:lnTo>
                <a:lnTo>
                  <a:pt x="439" y="417"/>
                </a:lnTo>
                <a:lnTo>
                  <a:pt x="445" y="426"/>
                </a:lnTo>
                <a:lnTo>
                  <a:pt x="446" y="437"/>
                </a:lnTo>
                <a:lnTo>
                  <a:pt x="445" y="448"/>
                </a:lnTo>
                <a:lnTo>
                  <a:pt x="439" y="458"/>
                </a:lnTo>
                <a:lnTo>
                  <a:pt x="429" y="464"/>
                </a:lnTo>
                <a:lnTo>
                  <a:pt x="418" y="467"/>
                </a:lnTo>
                <a:lnTo>
                  <a:pt x="407" y="464"/>
                </a:lnTo>
                <a:lnTo>
                  <a:pt x="397" y="458"/>
                </a:lnTo>
                <a:lnTo>
                  <a:pt x="391" y="448"/>
                </a:lnTo>
                <a:lnTo>
                  <a:pt x="388" y="437"/>
                </a:lnTo>
                <a:lnTo>
                  <a:pt x="391" y="426"/>
                </a:lnTo>
                <a:lnTo>
                  <a:pt x="397" y="417"/>
                </a:lnTo>
                <a:lnTo>
                  <a:pt x="407" y="411"/>
                </a:lnTo>
                <a:lnTo>
                  <a:pt x="418" y="408"/>
                </a:lnTo>
                <a:close/>
                <a:moveTo>
                  <a:pt x="151" y="408"/>
                </a:moveTo>
                <a:lnTo>
                  <a:pt x="164" y="411"/>
                </a:lnTo>
                <a:lnTo>
                  <a:pt x="172" y="417"/>
                </a:lnTo>
                <a:lnTo>
                  <a:pt x="178" y="426"/>
                </a:lnTo>
                <a:lnTo>
                  <a:pt x="181" y="437"/>
                </a:lnTo>
                <a:lnTo>
                  <a:pt x="178" y="448"/>
                </a:lnTo>
                <a:lnTo>
                  <a:pt x="172" y="458"/>
                </a:lnTo>
                <a:lnTo>
                  <a:pt x="164" y="464"/>
                </a:lnTo>
                <a:lnTo>
                  <a:pt x="151" y="467"/>
                </a:lnTo>
                <a:lnTo>
                  <a:pt x="140" y="464"/>
                </a:lnTo>
                <a:lnTo>
                  <a:pt x="132" y="458"/>
                </a:lnTo>
                <a:lnTo>
                  <a:pt x="126" y="448"/>
                </a:lnTo>
                <a:lnTo>
                  <a:pt x="123" y="437"/>
                </a:lnTo>
                <a:lnTo>
                  <a:pt x="126" y="426"/>
                </a:lnTo>
                <a:lnTo>
                  <a:pt x="132" y="417"/>
                </a:lnTo>
                <a:lnTo>
                  <a:pt x="140" y="411"/>
                </a:lnTo>
                <a:lnTo>
                  <a:pt x="151" y="408"/>
                </a:lnTo>
                <a:close/>
                <a:moveTo>
                  <a:pt x="816" y="398"/>
                </a:moveTo>
                <a:lnTo>
                  <a:pt x="831" y="402"/>
                </a:lnTo>
                <a:lnTo>
                  <a:pt x="843" y="411"/>
                </a:lnTo>
                <a:lnTo>
                  <a:pt x="852" y="423"/>
                </a:lnTo>
                <a:lnTo>
                  <a:pt x="855" y="437"/>
                </a:lnTo>
                <a:lnTo>
                  <a:pt x="852" y="452"/>
                </a:lnTo>
                <a:lnTo>
                  <a:pt x="843" y="464"/>
                </a:lnTo>
                <a:lnTo>
                  <a:pt x="831" y="473"/>
                </a:lnTo>
                <a:lnTo>
                  <a:pt x="816" y="477"/>
                </a:lnTo>
                <a:lnTo>
                  <a:pt x="802" y="473"/>
                </a:lnTo>
                <a:lnTo>
                  <a:pt x="788" y="464"/>
                </a:lnTo>
                <a:lnTo>
                  <a:pt x="781" y="452"/>
                </a:lnTo>
                <a:lnTo>
                  <a:pt x="777" y="437"/>
                </a:lnTo>
                <a:lnTo>
                  <a:pt x="781" y="423"/>
                </a:lnTo>
                <a:lnTo>
                  <a:pt x="788" y="411"/>
                </a:lnTo>
                <a:lnTo>
                  <a:pt x="802" y="402"/>
                </a:lnTo>
                <a:lnTo>
                  <a:pt x="816" y="398"/>
                </a:lnTo>
                <a:close/>
                <a:moveTo>
                  <a:pt x="285" y="398"/>
                </a:moveTo>
                <a:lnTo>
                  <a:pt x="299" y="402"/>
                </a:lnTo>
                <a:lnTo>
                  <a:pt x="313" y="411"/>
                </a:lnTo>
                <a:lnTo>
                  <a:pt x="320" y="423"/>
                </a:lnTo>
                <a:lnTo>
                  <a:pt x="324" y="437"/>
                </a:lnTo>
                <a:lnTo>
                  <a:pt x="320" y="452"/>
                </a:lnTo>
                <a:lnTo>
                  <a:pt x="313" y="464"/>
                </a:lnTo>
                <a:lnTo>
                  <a:pt x="299" y="473"/>
                </a:lnTo>
                <a:lnTo>
                  <a:pt x="285" y="477"/>
                </a:lnTo>
                <a:lnTo>
                  <a:pt x="270" y="473"/>
                </a:lnTo>
                <a:lnTo>
                  <a:pt x="258" y="464"/>
                </a:lnTo>
                <a:lnTo>
                  <a:pt x="249" y="452"/>
                </a:lnTo>
                <a:lnTo>
                  <a:pt x="245" y="437"/>
                </a:lnTo>
                <a:lnTo>
                  <a:pt x="249" y="423"/>
                </a:lnTo>
                <a:lnTo>
                  <a:pt x="258" y="411"/>
                </a:lnTo>
                <a:lnTo>
                  <a:pt x="270" y="402"/>
                </a:lnTo>
                <a:lnTo>
                  <a:pt x="285" y="398"/>
                </a:lnTo>
                <a:close/>
                <a:moveTo>
                  <a:pt x="1015" y="347"/>
                </a:moveTo>
                <a:lnTo>
                  <a:pt x="1028" y="351"/>
                </a:lnTo>
                <a:lnTo>
                  <a:pt x="1036" y="359"/>
                </a:lnTo>
                <a:lnTo>
                  <a:pt x="1040" y="371"/>
                </a:lnTo>
                <a:lnTo>
                  <a:pt x="1036" y="382"/>
                </a:lnTo>
                <a:lnTo>
                  <a:pt x="1028" y="392"/>
                </a:lnTo>
                <a:lnTo>
                  <a:pt x="1015" y="395"/>
                </a:lnTo>
                <a:lnTo>
                  <a:pt x="1003" y="392"/>
                </a:lnTo>
                <a:lnTo>
                  <a:pt x="995" y="382"/>
                </a:lnTo>
                <a:lnTo>
                  <a:pt x="991" y="371"/>
                </a:lnTo>
                <a:lnTo>
                  <a:pt x="995" y="359"/>
                </a:lnTo>
                <a:lnTo>
                  <a:pt x="1003" y="351"/>
                </a:lnTo>
                <a:lnTo>
                  <a:pt x="1015" y="347"/>
                </a:lnTo>
                <a:close/>
                <a:moveTo>
                  <a:pt x="617" y="347"/>
                </a:moveTo>
                <a:lnTo>
                  <a:pt x="629" y="351"/>
                </a:lnTo>
                <a:lnTo>
                  <a:pt x="638" y="359"/>
                </a:lnTo>
                <a:lnTo>
                  <a:pt x="641" y="371"/>
                </a:lnTo>
                <a:lnTo>
                  <a:pt x="638" y="382"/>
                </a:lnTo>
                <a:lnTo>
                  <a:pt x="629" y="392"/>
                </a:lnTo>
                <a:lnTo>
                  <a:pt x="617" y="395"/>
                </a:lnTo>
                <a:lnTo>
                  <a:pt x="605" y="392"/>
                </a:lnTo>
                <a:lnTo>
                  <a:pt x="596" y="382"/>
                </a:lnTo>
                <a:lnTo>
                  <a:pt x="593" y="371"/>
                </a:lnTo>
                <a:lnTo>
                  <a:pt x="596" y="359"/>
                </a:lnTo>
                <a:lnTo>
                  <a:pt x="605" y="351"/>
                </a:lnTo>
                <a:lnTo>
                  <a:pt x="617" y="347"/>
                </a:lnTo>
                <a:close/>
                <a:moveTo>
                  <a:pt x="484" y="347"/>
                </a:moveTo>
                <a:lnTo>
                  <a:pt x="496" y="351"/>
                </a:lnTo>
                <a:lnTo>
                  <a:pt x="505" y="359"/>
                </a:lnTo>
                <a:lnTo>
                  <a:pt x="508" y="371"/>
                </a:lnTo>
                <a:lnTo>
                  <a:pt x="505" y="382"/>
                </a:lnTo>
                <a:lnTo>
                  <a:pt x="496" y="392"/>
                </a:lnTo>
                <a:lnTo>
                  <a:pt x="484" y="395"/>
                </a:lnTo>
                <a:lnTo>
                  <a:pt x="472" y="392"/>
                </a:lnTo>
                <a:lnTo>
                  <a:pt x="463" y="382"/>
                </a:lnTo>
                <a:lnTo>
                  <a:pt x="459" y="371"/>
                </a:lnTo>
                <a:lnTo>
                  <a:pt x="463" y="359"/>
                </a:lnTo>
                <a:lnTo>
                  <a:pt x="472" y="351"/>
                </a:lnTo>
                <a:lnTo>
                  <a:pt x="484" y="347"/>
                </a:lnTo>
                <a:close/>
                <a:moveTo>
                  <a:pt x="85" y="347"/>
                </a:moveTo>
                <a:lnTo>
                  <a:pt x="98" y="351"/>
                </a:lnTo>
                <a:lnTo>
                  <a:pt x="106" y="359"/>
                </a:lnTo>
                <a:lnTo>
                  <a:pt x="110" y="371"/>
                </a:lnTo>
                <a:lnTo>
                  <a:pt x="106" y="382"/>
                </a:lnTo>
                <a:lnTo>
                  <a:pt x="98" y="392"/>
                </a:lnTo>
                <a:lnTo>
                  <a:pt x="85" y="395"/>
                </a:lnTo>
                <a:lnTo>
                  <a:pt x="73" y="392"/>
                </a:lnTo>
                <a:lnTo>
                  <a:pt x="65" y="382"/>
                </a:lnTo>
                <a:lnTo>
                  <a:pt x="61" y="371"/>
                </a:lnTo>
                <a:lnTo>
                  <a:pt x="65" y="359"/>
                </a:lnTo>
                <a:lnTo>
                  <a:pt x="73" y="351"/>
                </a:lnTo>
                <a:lnTo>
                  <a:pt x="85" y="347"/>
                </a:lnTo>
                <a:close/>
                <a:moveTo>
                  <a:pt x="882" y="337"/>
                </a:moveTo>
                <a:lnTo>
                  <a:pt x="896" y="340"/>
                </a:lnTo>
                <a:lnTo>
                  <a:pt x="907" y="347"/>
                </a:lnTo>
                <a:lnTo>
                  <a:pt x="914" y="358"/>
                </a:lnTo>
                <a:lnTo>
                  <a:pt x="916" y="371"/>
                </a:lnTo>
                <a:lnTo>
                  <a:pt x="914" y="384"/>
                </a:lnTo>
                <a:lnTo>
                  <a:pt x="907" y="395"/>
                </a:lnTo>
                <a:lnTo>
                  <a:pt x="896" y="402"/>
                </a:lnTo>
                <a:lnTo>
                  <a:pt x="882" y="404"/>
                </a:lnTo>
                <a:lnTo>
                  <a:pt x="869" y="402"/>
                </a:lnTo>
                <a:lnTo>
                  <a:pt x="859" y="395"/>
                </a:lnTo>
                <a:lnTo>
                  <a:pt x="852" y="384"/>
                </a:lnTo>
                <a:lnTo>
                  <a:pt x="849" y="371"/>
                </a:lnTo>
                <a:lnTo>
                  <a:pt x="852" y="358"/>
                </a:lnTo>
                <a:lnTo>
                  <a:pt x="859" y="347"/>
                </a:lnTo>
                <a:lnTo>
                  <a:pt x="869" y="340"/>
                </a:lnTo>
                <a:lnTo>
                  <a:pt x="882" y="337"/>
                </a:lnTo>
                <a:close/>
                <a:moveTo>
                  <a:pt x="750" y="337"/>
                </a:moveTo>
                <a:lnTo>
                  <a:pt x="762" y="340"/>
                </a:lnTo>
                <a:lnTo>
                  <a:pt x="773" y="347"/>
                </a:lnTo>
                <a:lnTo>
                  <a:pt x="781" y="358"/>
                </a:lnTo>
                <a:lnTo>
                  <a:pt x="783" y="371"/>
                </a:lnTo>
                <a:lnTo>
                  <a:pt x="781" y="384"/>
                </a:lnTo>
                <a:lnTo>
                  <a:pt x="773" y="395"/>
                </a:lnTo>
                <a:lnTo>
                  <a:pt x="762" y="402"/>
                </a:lnTo>
                <a:lnTo>
                  <a:pt x="750" y="404"/>
                </a:lnTo>
                <a:lnTo>
                  <a:pt x="737" y="402"/>
                </a:lnTo>
                <a:lnTo>
                  <a:pt x="726" y="395"/>
                </a:lnTo>
                <a:lnTo>
                  <a:pt x="718" y="384"/>
                </a:lnTo>
                <a:lnTo>
                  <a:pt x="716" y="371"/>
                </a:lnTo>
                <a:lnTo>
                  <a:pt x="718" y="358"/>
                </a:lnTo>
                <a:lnTo>
                  <a:pt x="726" y="347"/>
                </a:lnTo>
                <a:lnTo>
                  <a:pt x="737" y="340"/>
                </a:lnTo>
                <a:lnTo>
                  <a:pt x="750" y="337"/>
                </a:lnTo>
                <a:close/>
                <a:moveTo>
                  <a:pt x="351" y="337"/>
                </a:moveTo>
                <a:lnTo>
                  <a:pt x="364" y="340"/>
                </a:lnTo>
                <a:lnTo>
                  <a:pt x="375" y="347"/>
                </a:lnTo>
                <a:lnTo>
                  <a:pt x="382" y="358"/>
                </a:lnTo>
                <a:lnTo>
                  <a:pt x="385" y="371"/>
                </a:lnTo>
                <a:lnTo>
                  <a:pt x="382" y="384"/>
                </a:lnTo>
                <a:lnTo>
                  <a:pt x="375" y="395"/>
                </a:lnTo>
                <a:lnTo>
                  <a:pt x="364" y="402"/>
                </a:lnTo>
                <a:lnTo>
                  <a:pt x="351" y="404"/>
                </a:lnTo>
                <a:lnTo>
                  <a:pt x="338" y="402"/>
                </a:lnTo>
                <a:lnTo>
                  <a:pt x="327" y="395"/>
                </a:lnTo>
                <a:lnTo>
                  <a:pt x="320" y="384"/>
                </a:lnTo>
                <a:lnTo>
                  <a:pt x="318" y="371"/>
                </a:lnTo>
                <a:lnTo>
                  <a:pt x="320" y="358"/>
                </a:lnTo>
                <a:lnTo>
                  <a:pt x="327" y="347"/>
                </a:lnTo>
                <a:lnTo>
                  <a:pt x="338" y="340"/>
                </a:lnTo>
                <a:lnTo>
                  <a:pt x="351" y="337"/>
                </a:lnTo>
                <a:close/>
                <a:moveTo>
                  <a:pt x="219" y="337"/>
                </a:moveTo>
                <a:lnTo>
                  <a:pt x="232" y="340"/>
                </a:lnTo>
                <a:lnTo>
                  <a:pt x="242" y="347"/>
                </a:lnTo>
                <a:lnTo>
                  <a:pt x="249" y="358"/>
                </a:lnTo>
                <a:lnTo>
                  <a:pt x="252" y="371"/>
                </a:lnTo>
                <a:lnTo>
                  <a:pt x="249" y="384"/>
                </a:lnTo>
                <a:lnTo>
                  <a:pt x="242" y="395"/>
                </a:lnTo>
                <a:lnTo>
                  <a:pt x="232" y="402"/>
                </a:lnTo>
                <a:lnTo>
                  <a:pt x="219" y="404"/>
                </a:lnTo>
                <a:lnTo>
                  <a:pt x="205" y="402"/>
                </a:lnTo>
                <a:lnTo>
                  <a:pt x="194" y="395"/>
                </a:lnTo>
                <a:lnTo>
                  <a:pt x="187" y="384"/>
                </a:lnTo>
                <a:lnTo>
                  <a:pt x="184" y="371"/>
                </a:lnTo>
                <a:lnTo>
                  <a:pt x="187" y="358"/>
                </a:lnTo>
                <a:lnTo>
                  <a:pt x="194" y="347"/>
                </a:lnTo>
                <a:lnTo>
                  <a:pt x="205" y="340"/>
                </a:lnTo>
                <a:lnTo>
                  <a:pt x="219" y="337"/>
                </a:lnTo>
                <a:close/>
                <a:moveTo>
                  <a:pt x="1081" y="285"/>
                </a:moveTo>
                <a:lnTo>
                  <a:pt x="1086" y="286"/>
                </a:lnTo>
                <a:lnTo>
                  <a:pt x="1091" y="288"/>
                </a:lnTo>
                <a:lnTo>
                  <a:pt x="1095" y="291"/>
                </a:lnTo>
                <a:lnTo>
                  <a:pt x="1099" y="294"/>
                </a:lnTo>
                <a:lnTo>
                  <a:pt x="1100" y="299"/>
                </a:lnTo>
                <a:lnTo>
                  <a:pt x="1101" y="304"/>
                </a:lnTo>
                <a:lnTo>
                  <a:pt x="1100" y="309"/>
                </a:lnTo>
                <a:lnTo>
                  <a:pt x="1099" y="314"/>
                </a:lnTo>
                <a:lnTo>
                  <a:pt x="1095" y="318"/>
                </a:lnTo>
                <a:lnTo>
                  <a:pt x="1091" y="321"/>
                </a:lnTo>
                <a:lnTo>
                  <a:pt x="1086" y="323"/>
                </a:lnTo>
                <a:lnTo>
                  <a:pt x="1081" y="324"/>
                </a:lnTo>
                <a:lnTo>
                  <a:pt x="1077" y="323"/>
                </a:lnTo>
                <a:lnTo>
                  <a:pt x="1072" y="321"/>
                </a:lnTo>
                <a:lnTo>
                  <a:pt x="1068" y="318"/>
                </a:lnTo>
                <a:lnTo>
                  <a:pt x="1066" y="314"/>
                </a:lnTo>
                <a:lnTo>
                  <a:pt x="1063" y="309"/>
                </a:lnTo>
                <a:lnTo>
                  <a:pt x="1063" y="304"/>
                </a:lnTo>
                <a:lnTo>
                  <a:pt x="1063" y="299"/>
                </a:lnTo>
                <a:lnTo>
                  <a:pt x="1066" y="294"/>
                </a:lnTo>
                <a:lnTo>
                  <a:pt x="1068" y="291"/>
                </a:lnTo>
                <a:lnTo>
                  <a:pt x="1072" y="288"/>
                </a:lnTo>
                <a:lnTo>
                  <a:pt x="1077" y="286"/>
                </a:lnTo>
                <a:lnTo>
                  <a:pt x="1081" y="285"/>
                </a:lnTo>
                <a:close/>
                <a:moveTo>
                  <a:pt x="550" y="285"/>
                </a:moveTo>
                <a:lnTo>
                  <a:pt x="556" y="286"/>
                </a:lnTo>
                <a:lnTo>
                  <a:pt x="560" y="288"/>
                </a:lnTo>
                <a:lnTo>
                  <a:pt x="564" y="291"/>
                </a:lnTo>
                <a:lnTo>
                  <a:pt x="567" y="294"/>
                </a:lnTo>
                <a:lnTo>
                  <a:pt x="569" y="299"/>
                </a:lnTo>
                <a:lnTo>
                  <a:pt x="569" y="304"/>
                </a:lnTo>
                <a:lnTo>
                  <a:pt x="569" y="309"/>
                </a:lnTo>
                <a:lnTo>
                  <a:pt x="567" y="314"/>
                </a:lnTo>
                <a:lnTo>
                  <a:pt x="564" y="318"/>
                </a:lnTo>
                <a:lnTo>
                  <a:pt x="560" y="321"/>
                </a:lnTo>
                <a:lnTo>
                  <a:pt x="556" y="323"/>
                </a:lnTo>
                <a:lnTo>
                  <a:pt x="550" y="324"/>
                </a:lnTo>
                <a:lnTo>
                  <a:pt x="545" y="323"/>
                </a:lnTo>
                <a:lnTo>
                  <a:pt x="541" y="321"/>
                </a:lnTo>
                <a:lnTo>
                  <a:pt x="536" y="318"/>
                </a:lnTo>
                <a:lnTo>
                  <a:pt x="534" y="314"/>
                </a:lnTo>
                <a:lnTo>
                  <a:pt x="531" y="309"/>
                </a:lnTo>
                <a:lnTo>
                  <a:pt x="531" y="304"/>
                </a:lnTo>
                <a:lnTo>
                  <a:pt x="531" y="299"/>
                </a:lnTo>
                <a:lnTo>
                  <a:pt x="534" y="294"/>
                </a:lnTo>
                <a:lnTo>
                  <a:pt x="536" y="291"/>
                </a:lnTo>
                <a:lnTo>
                  <a:pt x="541" y="288"/>
                </a:lnTo>
                <a:lnTo>
                  <a:pt x="545" y="286"/>
                </a:lnTo>
                <a:lnTo>
                  <a:pt x="550" y="285"/>
                </a:lnTo>
                <a:close/>
                <a:moveTo>
                  <a:pt x="19" y="285"/>
                </a:moveTo>
                <a:lnTo>
                  <a:pt x="24" y="286"/>
                </a:lnTo>
                <a:lnTo>
                  <a:pt x="29" y="288"/>
                </a:lnTo>
                <a:lnTo>
                  <a:pt x="33" y="291"/>
                </a:lnTo>
                <a:lnTo>
                  <a:pt x="35" y="294"/>
                </a:lnTo>
                <a:lnTo>
                  <a:pt x="38" y="299"/>
                </a:lnTo>
                <a:lnTo>
                  <a:pt x="38" y="304"/>
                </a:lnTo>
                <a:lnTo>
                  <a:pt x="38" y="309"/>
                </a:lnTo>
                <a:lnTo>
                  <a:pt x="35" y="314"/>
                </a:lnTo>
                <a:lnTo>
                  <a:pt x="33" y="318"/>
                </a:lnTo>
                <a:lnTo>
                  <a:pt x="29" y="321"/>
                </a:lnTo>
                <a:lnTo>
                  <a:pt x="24" y="323"/>
                </a:lnTo>
                <a:lnTo>
                  <a:pt x="19" y="324"/>
                </a:lnTo>
                <a:lnTo>
                  <a:pt x="13" y="323"/>
                </a:lnTo>
                <a:lnTo>
                  <a:pt x="10" y="321"/>
                </a:lnTo>
                <a:lnTo>
                  <a:pt x="6" y="318"/>
                </a:lnTo>
                <a:lnTo>
                  <a:pt x="2" y="314"/>
                </a:lnTo>
                <a:lnTo>
                  <a:pt x="1" y="309"/>
                </a:lnTo>
                <a:lnTo>
                  <a:pt x="0" y="304"/>
                </a:lnTo>
                <a:lnTo>
                  <a:pt x="1" y="299"/>
                </a:lnTo>
                <a:lnTo>
                  <a:pt x="2" y="294"/>
                </a:lnTo>
                <a:lnTo>
                  <a:pt x="6" y="291"/>
                </a:lnTo>
                <a:lnTo>
                  <a:pt x="10" y="288"/>
                </a:lnTo>
                <a:lnTo>
                  <a:pt x="13" y="286"/>
                </a:lnTo>
                <a:lnTo>
                  <a:pt x="19" y="285"/>
                </a:lnTo>
                <a:close/>
                <a:moveTo>
                  <a:pt x="949" y="275"/>
                </a:moveTo>
                <a:lnTo>
                  <a:pt x="960" y="277"/>
                </a:lnTo>
                <a:lnTo>
                  <a:pt x="969" y="283"/>
                </a:lnTo>
                <a:lnTo>
                  <a:pt x="975" y="293"/>
                </a:lnTo>
                <a:lnTo>
                  <a:pt x="978" y="304"/>
                </a:lnTo>
                <a:lnTo>
                  <a:pt x="975" y="315"/>
                </a:lnTo>
                <a:lnTo>
                  <a:pt x="969" y="325"/>
                </a:lnTo>
                <a:lnTo>
                  <a:pt x="960" y="331"/>
                </a:lnTo>
                <a:lnTo>
                  <a:pt x="949" y="334"/>
                </a:lnTo>
                <a:lnTo>
                  <a:pt x="937" y="331"/>
                </a:lnTo>
                <a:lnTo>
                  <a:pt x="929" y="325"/>
                </a:lnTo>
                <a:lnTo>
                  <a:pt x="923" y="315"/>
                </a:lnTo>
                <a:lnTo>
                  <a:pt x="920" y="304"/>
                </a:lnTo>
                <a:lnTo>
                  <a:pt x="923" y="293"/>
                </a:lnTo>
                <a:lnTo>
                  <a:pt x="929" y="283"/>
                </a:lnTo>
                <a:lnTo>
                  <a:pt x="937" y="277"/>
                </a:lnTo>
                <a:lnTo>
                  <a:pt x="949" y="275"/>
                </a:lnTo>
                <a:close/>
                <a:moveTo>
                  <a:pt x="683" y="275"/>
                </a:moveTo>
                <a:lnTo>
                  <a:pt x="694" y="277"/>
                </a:lnTo>
                <a:lnTo>
                  <a:pt x="704" y="283"/>
                </a:lnTo>
                <a:lnTo>
                  <a:pt x="710" y="293"/>
                </a:lnTo>
                <a:lnTo>
                  <a:pt x="712" y="304"/>
                </a:lnTo>
                <a:lnTo>
                  <a:pt x="710" y="315"/>
                </a:lnTo>
                <a:lnTo>
                  <a:pt x="704" y="325"/>
                </a:lnTo>
                <a:lnTo>
                  <a:pt x="694" y="331"/>
                </a:lnTo>
                <a:lnTo>
                  <a:pt x="683" y="334"/>
                </a:lnTo>
                <a:lnTo>
                  <a:pt x="672" y="331"/>
                </a:lnTo>
                <a:lnTo>
                  <a:pt x="662" y="325"/>
                </a:lnTo>
                <a:lnTo>
                  <a:pt x="656" y="315"/>
                </a:lnTo>
                <a:lnTo>
                  <a:pt x="654" y="304"/>
                </a:lnTo>
                <a:lnTo>
                  <a:pt x="656" y="293"/>
                </a:lnTo>
                <a:lnTo>
                  <a:pt x="662" y="283"/>
                </a:lnTo>
                <a:lnTo>
                  <a:pt x="672" y="277"/>
                </a:lnTo>
                <a:lnTo>
                  <a:pt x="683" y="275"/>
                </a:lnTo>
                <a:close/>
                <a:moveTo>
                  <a:pt x="418" y="275"/>
                </a:moveTo>
                <a:lnTo>
                  <a:pt x="429" y="277"/>
                </a:lnTo>
                <a:lnTo>
                  <a:pt x="439" y="283"/>
                </a:lnTo>
                <a:lnTo>
                  <a:pt x="445" y="293"/>
                </a:lnTo>
                <a:lnTo>
                  <a:pt x="446" y="304"/>
                </a:lnTo>
                <a:lnTo>
                  <a:pt x="445" y="315"/>
                </a:lnTo>
                <a:lnTo>
                  <a:pt x="439" y="325"/>
                </a:lnTo>
                <a:lnTo>
                  <a:pt x="429" y="331"/>
                </a:lnTo>
                <a:lnTo>
                  <a:pt x="418" y="334"/>
                </a:lnTo>
                <a:lnTo>
                  <a:pt x="407" y="331"/>
                </a:lnTo>
                <a:lnTo>
                  <a:pt x="397" y="325"/>
                </a:lnTo>
                <a:lnTo>
                  <a:pt x="391" y="315"/>
                </a:lnTo>
                <a:lnTo>
                  <a:pt x="388" y="304"/>
                </a:lnTo>
                <a:lnTo>
                  <a:pt x="391" y="293"/>
                </a:lnTo>
                <a:lnTo>
                  <a:pt x="397" y="283"/>
                </a:lnTo>
                <a:lnTo>
                  <a:pt x="407" y="277"/>
                </a:lnTo>
                <a:lnTo>
                  <a:pt x="418" y="275"/>
                </a:lnTo>
                <a:close/>
                <a:moveTo>
                  <a:pt x="151" y="275"/>
                </a:moveTo>
                <a:lnTo>
                  <a:pt x="164" y="277"/>
                </a:lnTo>
                <a:lnTo>
                  <a:pt x="172" y="283"/>
                </a:lnTo>
                <a:lnTo>
                  <a:pt x="178" y="293"/>
                </a:lnTo>
                <a:lnTo>
                  <a:pt x="181" y="304"/>
                </a:lnTo>
                <a:lnTo>
                  <a:pt x="178" y="315"/>
                </a:lnTo>
                <a:lnTo>
                  <a:pt x="172" y="325"/>
                </a:lnTo>
                <a:lnTo>
                  <a:pt x="164" y="331"/>
                </a:lnTo>
                <a:lnTo>
                  <a:pt x="151" y="334"/>
                </a:lnTo>
                <a:lnTo>
                  <a:pt x="140" y="331"/>
                </a:lnTo>
                <a:lnTo>
                  <a:pt x="132" y="325"/>
                </a:lnTo>
                <a:lnTo>
                  <a:pt x="126" y="315"/>
                </a:lnTo>
                <a:lnTo>
                  <a:pt x="123" y="304"/>
                </a:lnTo>
                <a:lnTo>
                  <a:pt x="126" y="293"/>
                </a:lnTo>
                <a:lnTo>
                  <a:pt x="132" y="283"/>
                </a:lnTo>
                <a:lnTo>
                  <a:pt x="140" y="277"/>
                </a:lnTo>
                <a:lnTo>
                  <a:pt x="151" y="275"/>
                </a:lnTo>
                <a:close/>
                <a:moveTo>
                  <a:pt x="816" y="265"/>
                </a:moveTo>
                <a:lnTo>
                  <a:pt x="831" y="269"/>
                </a:lnTo>
                <a:lnTo>
                  <a:pt x="843" y="277"/>
                </a:lnTo>
                <a:lnTo>
                  <a:pt x="852" y="290"/>
                </a:lnTo>
                <a:lnTo>
                  <a:pt x="855" y="304"/>
                </a:lnTo>
                <a:lnTo>
                  <a:pt x="852" y="320"/>
                </a:lnTo>
                <a:lnTo>
                  <a:pt x="843" y="332"/>
                </a:lnTo>
                <a:lnTo>
                  <a:pt x="831" y="340"/>
                </a:lnTo>
                <a:lnTo>
                  <a:pt x="816" y="343"/>
                </a:lnTo>
                <a:lnTo>
                  <a:pt x="802" y="340"/>
                </a:lnTo>
                <a:lnTo>
                  <a:pt x="788" y="332"/>
                </a:lnTo>
                <a:lnTo>
                  <a:pt x="781" y="320"/>
                </a:lnTo>
                <a:lnTo>
                  <a:pt x="777" y="304"/>
                </a:lnTo>
                <a:lnTo>
                  <a:pt x="781" y="290"/>
                </a:lnTo>
                <a:lnTo>
                  <a:pt x="788" y="277"/>
                </a:lnTo>
                <a:lnTo>
                  <a:pt x="802" y="269"/>
                </a:lnTo>
                <a:lnTo>
                  <a:pt x="816" y="265"/>
                </a:lnTo>
                <a:close/>
                <a:moveTo>
                  <a:pt x="285" y="265"/>
                </a:moveTo>
                <a:lnTo>
                  <a:pt x="299" y="269"/>
                </a:lnTo>
                <a:lnTo>
                  <a:pt x="313" y="277"/>
                </a:lnTo>
                <a:lnTo>
                  <a:pt x="320" y="290"/>
                </a:lnTo>
                <a:lnTo>
                  <a:pt x="324" y="304"/>
                </a:lnTo>
                <a:lnTo>
                  <a:pt x="320" y="320"/>
                </a:lnTo>
                <a:lnTo>
                  <a:pt x="313" y="332"/>
                </a:lnTo>
                <a:lnTo>
                  <a:pt x="299" y="340"/>
                </a:lnTo>
                <a:lnTo>
                  <a:pt x="285" y="343"/>
                </a:lnTo>
                <a:lnTo>
                  <a:pt x="270" y="340"/>
                </a:lnTo>
                <a:lnTo>
                  <a:pt x="258" y="332"/>
                </a:lnTo>
                <a:lnTo>
                  <a:pt x="249" y="320"/>
                </a:lnTo>
                <a:lnTo>
                  <a:pt x="245" y="304"/>
                </a:lnTo>
                <a:lnTo>
                  <a:pt x="249" y="290"/>
                </a:lnTo>
                <a:lnTo>
                  <a:pt x="258" y="277"/>
                </a:lnTo>
                <a:lnTo>
                  <a:pt x="270" y="269"/>
                </a:lnTo>
                <a:lnTo>
                  <a:pt x="285" y="265"/>
                </a:lnTo>
                <a:close/>
                <a:moveTo>
                  <a:pt x="1015" y="214"/>
                </a:moveTo>
                <a:lnTo>
                  <a:pt x="1028" y="217"/>
                </a:lnTo>
                <a:lnTo>
                  <a:pt x="1036" y="226"/>
                </a:lnTo>
                <a:lnTo>
                  <a:pt x="1040" y="238"/>
                </a:lnTo>
                <a:lnTo>
                  <a:pt x="1036" y="250"/>
                </a:lnTo>
                <a:lnTo>
                  <a:pt x="1028" y="259"/>
                </a:lnTo>
                <a:lnTo>
                  <a:pt x="1015" y="263"/>
                </a:lnTo>
                <a:lnTo>
                  <a:pt x="1003" y="259"/>
                </a:lnTo>
                <a:lnTo>
                  <a:pt x="995" y="250"/>
                </a:lnTo>
                <a:lnTo>
                  <a:pt x="991" y="238"/>
                </a:lnTo>
                <a:lnTo>
                  <a:pt x="995" y="226"/>
                </a:lnTo>
                <a:lnTo>
                  <a:pt x="1003" y="217"/>
                </a:lnTo>
                <a:lnTo>
                  <a:pt x="1015" y="214"/>
                </a:lnTo>
                <a:close/>
                <a:moveTo>
                  <a:pt x="617" y="214"/>
                </a:moveTo>
                <a:lnTo>
                  <a:pt x="629" y="217"/>
                </a:lnTo>
                <a:lnTo>
                  <a:pt x="638" y="226"/>
                </a:lnTo>
                <a:lnTo>
                  <a:pt x="641" y="238"/>
                </a:lnTo>
                <a:lnTo>
                  <a:pt x="638" y="250"/>
                </a:lnTo>
                <a:lnTo>
                  <a:pt x="629" y="259"/>
                </a:lnTo>
                <a:lnTo>
                  <a:pt x="617" y="263"/>
                </a:lnTo>
                <a:lnTo>
                  <a:pt x="605" y="259"/>
                </a:lnTo>
                <a:lnTo>
                  <a:pt x="596" y="250"/>
                </a:lnTo>
                <a:lnTo>
                  <a:pt x="593" y="238"/>
                </a:lnTo>
                <a:lnTo>
                  <a:pt x="596" y="226"/>
                </a:lnTo>
                <a:lnTo>
                  <a:pt x="605" y="217"/>
                </a:lnTo>
                <a:lnTo>
                  <a:pt x="617" y="214"/>
                </a:lnTo>
                <a:close/>
                <a:moveTo>
                  <a:pt x="484" y="214"/>
                </a:moveTo>
                <a:lnTo>
                  <a:pt x="496" y="217"/>
                </a:lnTo>
                <a:lnTo>
                  <a:pt x="505" y="226"/>
                </a:lnTo>
                <a:lnTo>
                  <a:pt x="508" y="238"/>
                </a:lnTo>
                <a:lnTo>
                  <a:pt x="505" y="250"/>
                </a:lnTo>
                <a:lnTo>
                  <a:pt x="496" y="259"/>
                </a:lnTo>
                <a:lnTo>
                  <a:pt x="484" y="263"/>
                </a:lnTo>
                <a:lnTo>
                  <a:pt x="472" y="259"/>
                </a:lnTo>
                <a:lnTo>
                  <a:pt x="463" y="250"/>
                </a:lnTo>
                <a:lnTo>
                  <a:pt x="459" y="238"/>
                </a:lnTo>
                <a:lnTo>
                  <a:pt x="463" y="226"/>
                </a:lnTo>
                <a:lnTo>
                  <a:pt x="472" y="217"/>
                </a:lnTo>
                <a:lnTo>
                  <a:pt x="484" y="214"/>
                </a:lnTo>
                <a:close/>
                <a:moveTo>
                  <a:pt x="85" y="214"/>
                </a:moveTo>
                <a:lnTo>
                  <a:pt x="98" y="217"/>
                </a:lnTo>
                <a:lnTo>
                  <a:pt x="106" y="226"/>
                </a:lnTo>
                <a:lnTo>
                  <a:pt x="110" y="238"/>
                </a:lnTo>
                <a:lnTo>
                  <a:pt x="106" y="250"/>
                </a:lnTo>
                <a:lnTo>
                  <a:pt x="98" y="259"/>
                </a:lnTo>
                <a:lnTo>
                  <a:pt x="85" y="263"/>
                </a:lnTo>
                <a:lnTo>
                  <a:pt x="73" y="259"/>
                </a:lnTo>
                <a:lnTo>
                  <a:pt x="65" y="250"/>
                </a:lnTo>
                <a:lnTo>
                  <a:pt x="61" y="238"/>
                </a:lnTo>
                <a:lnTo>
                  <a:pt x="65" y="226"/>
                </a:lnTo>
                <a:lnTo>
                  <a:pt x="73" y="217"/>
                </a:lnTo>
                <a:lnTo>
                  <a:pt x="85" y="214"/>
                </a:lnTo>
                <a:close/>
                <a:moveTo>
                  <a:pt x="882" y="204"/>
                </a:moveTo>
                <a:lnTo>
                  <a:pt x="896" y="206"/>
                </a:lnTo>
                <a:lnTo>
                  <a:pt x="907" y="214"/>
                </a:lnTo>
                <a:lnTo>
                  <a:pt x="914" y="225"/>
                </a:lnTo>
                <a:lnTo>
                  <a:pt x="916" y="238"/>
                </a:lnTo>
                <a:lnTo>
                  <a:pt x="914" y="252"/>
                </a:lnTo>
                <a:lnTo>
                  <a:pt x="907" y="261"/>
                </a:lnTo>
                <a:lnTo>
                  <a:pt x="896" y="269"/>
                </a:lnTo>
                <a:lnTo>
                  <a:pt x="882" y="272"/>
                </a:lnTo>
                <a:lnTo>
                  <a:pt x="869" y="269"/>
                </a:lnTo>
                <a:lnTo>
                  <a:pt x="859" y="261"/>
                </a:lnTo>
                <a:lnTo>
                  <a:pt x="852" y="252"/>
                </a:lnTo>
                <a:lnTo>
                  <a:pt x="849" y="238"/>
                </a:lnTo>
                <a:lnTo>
                  <a:pt x="852" y="225"/>
                </a:lnTo>
                <a:lnTo>
                  <a:pt x="859" y="214"/>
                </a:lnTo>
                <a:lnTo>
                  <a:pt x="869" y="206"/>
                </a:lnTo>
                <a:lnTo>
                  <a:pt x="882" y="204"/>
                </a:lnTo>
                <a:close/>
                <a:moveTo>
                  <a:pt x="750" y="204"/>
                </a:moveTo>
                <a:lnTo>
                  <a:pt x="762" y="206"/>
                </a:lnTo>
                <a:lnTo>
                  <a:pt x="773" y="214"/>
                </a:lnTo>
                <a:lnTo>
                  <a:pt x="781" y="225"/>
                </a:lnTo>
                <a:lnTo>
                  <a:pt x="783" y="238"/>
                </a:lnTo>
                <a:lnTo>
                  <a:pt x="781" y="252"/>
                </a:lnTo>
                <a:lnTo>
                  <a:pt x="773" y="261"/>
                </a:lnTo>
                <a:lnTo>
                  <a:pt x="762" y="269"/>
                </a:lnTo>
                <a:lnTo>
                  <a:pt x="750" y="272"/>
                </a:lnTo>
                <a:lnTo>
                  <a:pt x="737" y="269"/>
                </a:lnTo>
                <a:lnTo>
                  <a:pt x="726" y="261"/>
                </a:lnTo>
                <a:lnTo>
                  <a:pt x="718" y="252"/>
                </a:lnTo>
                <a:lnTo>
                  <a:pt x="716" y="238"/>
                </a:lnTo>
                <a:lnTo>
                  <a:pt x="718" y="225"/>
                </a:lnTo>
                <a:lnTo>
                  <a:pt x="726" y="214"/>
                </a:lnTo>
                <a:lnTo>
                  <a:pt x="737" y="206"/>
                </a:lnTo>
                <a:lnTo>
                  <a:pt x="750" y="204"/>
                </a:lnTo>
                <a:close/>
                <a:moveTo>
                  <a:pt x="351" y="204"/>
                </a:moveTo>
                <a:lnTo>
                  <a:pt x="364" y="206"/>
                </a:lnTo>
                <a:lnTo>
                  <a:pt x="375" y="214"/>
                </a:lnTo>
                <a:lnTo>
                  <a:pt x="382" y="225"/>
                </a:lnTo>
                <a:lnTo>
                  <a:pt x="385" y="238"/>
                </a:lnTo>
                <a:lnTo>
                  <a:pt x="382" y="252"/>
                </a:lnTo>
                <a:lnTo>
                  <a:pt x="375" y="261"/>
                </a:lnTo>
                <a:lnTo>
                  <a:pt x="364" y="269"/>
                </a:lnTo>
                <a:lnTo>
                  <a:pt x="351" y="272"/>
                </a:lnTo>
                <a:lnTo>
                  <a:pt x="338" y="269"/>
                </a:lnTo>
                <a:lnTo>
                  <a:pt x="327" y="261"/>
                </a:lnTo>
                <a:lnTo>
                  <a:pt x="320" y="252"/>
                </a:lnTo>
                <a:lnTo>
                  <a:pt x="318" y="238"/>
                </a:lnTo>
                <a:lnTo>
                  <a:pt x="320" y="225"/>
                </a:lnTo>
                <a:lnTo>
                  <a:pt x="327" y="214"/>
                </a:lnTo>
                <a:lnTo>
                  <a:pt x="338" y="206"/>
                </a:lnTo>
                <a:lnTo>
                  <a:pt x="351" y="204"/>
                </a:lnTo>
                <a:close/>
                <a:moveTo>
                  <a:pt x="219" y="204"/>
                </a:moveTo>
                <a:lnTo>
                  <a:pt x="232" y="206"/>
                </a:lnTo>
                <a:lnTo>
                  <a:pt x="242" y="214"/>
                </a:lnTo>
                <a:lnTo>
                  <a:pt x="249" y="225"/>
                </a:lnTo>
                <a:lnTo>
                  <a:pt x="252" y="238"/>
                </a:lnTo>
                <a:lnTo>
                  <a:pt x="249" y="252"/>
                </a:lnTo>
                <a:lnTo>
                  <a:pt x="242" y="261"/>
                </a:lnTo>
                <a:lnTo>
                  <a:pt x="232" y="269"/>
                </a:lnTo>
                <a:lnTo>
                  <a:pt x="219" y="272"/>
                </a:lnTo>
                <a:lnTo>
                  <a:pt x="205" y="269"/>
                </a:lnTo>
                <a:lnTo>
                  <a:pt x="194" y="261"/>
                </a:lnTo>
                <a:lnTo>
                  <a:pt x="187" y="252"/>
                </a:lnTo>
                <a:lnTo>
                  <a:pt x="184" y="238"/>
                </a:lnTo>
                <a:lnTo>
                  <a:pt x="187" y="225"/>
                </a:lnTo>
                <a:lnTo>
                  <a:pt x="194" y="214"/>
                </a:lnTo>
                <a:lnTo>
                  <a:pt x="205" y="206"/>
                </a:lnTo>
                <a:lnTo>
                  <a:pt x="219" y="204"/>
                </a:lnTo>
                <a:close/>
                <a:moveTo>
                  <a:pt x="949" y="143"/>
                </a:moveTo>
                <a:lnTo>
                  <a:pt x="960" y="145"/>
                </a:lnTo>
                <a:lnTo>
                  <a:pt x="969" y="151"/>
                </a:lnTo>
                <a:lnTo>
                  <a:pt x="975" y="160"/>
                </a:lnTo>
                <a:lnTo>
                  <a:pt x="978" y="171"/>
                </a:lnTo>
                <a:lnTo>
                  <a:pt x="975" y="183"/>
                </a:lnTo>
                <a:lnTo>
                  <a:pt x="969" y="192"/>
                </a:lnTo>
                <a:lnTo>
                  <a:pt x="960" y="198"/>
                </a:lnTo>
                <a:lnTo>
                  <a:pt x="949" y="200"/>
                </a:lnTo>
                <a:lnTo>
                  <a:pt x="937" y="198"/>
                </a:lnTo>
                <a:lnTo>
                  <a:pt x="929" y="192"/>
                </a:lnTo>
                <a:lnTo>
                  <a:pt x="923" y="183"/>
                </a:lnTo>
                <a:lnTo>
                  <a:pt x="920" y="171"/>
                </a:lnTo>
                <a:lnTo>
                  <a:pt x="923" y="160"/>
                </a:lnTo>
                <a:lnTo>
                  <a:pt x="929" y="151"/>
                </a:lnTo>
                <a:lnTo>
                  <a:pt x="937" y="145"/>
                </a:lnTo>
                <a:lnTo>
                  <a:pt x="949" y="143"/>
                </a:lnTo>
                <a:close/>
                <a:moveTo>
                  <a:pt x="683" y="143"/>
                </a:moveTo>
                <a:lnTo>
                  <a:pt x="694" y="145"/>
                </a:lnTo>
                <a:lnTo>
                  <a:pt x="704" y="151"/>
                </a:lnTo>
                <a:lnTo>
                  <a:pt x="710" y="160"/>
                </a:lnTo>
                <a:lnTo>
                  <a:pt x="712" y="171"/>
                </a:lnTo>
                <a:lnTo>
                  <a:pt x="710" y="183"/>
                </a:lnTo>
                <a:lnTo>
                  <a:pt x="704" y="192"/>
                </a:lnTo>
                <a:lnTo>
                  <a:pt x="694" y="198"/>
                </a:lnTo>
                <a:lnTo>
                  <a:pt x="683" y="200"/>
                </a:lnTo>
                <a:lnTo>
                  <a:pt x="672" y="198"/>
                </a:lnTo>
                <a:lnTo>
                  <a:pt x="662" y="192"/>
                </a:lnTo>
                <a:lnTo>
                  <a:pt x="656" y="183"/>
                </a:lnTo>
                <a:lnTo>
                  <a:pt x="654" y="171"/>
                </a:lnTo>
                <a:lnTo>
                  <a:pt x="656" y="160"/>
                </a:lnTo>
                <a:lnTo>
                  <a:pt x="662" y="151"/>
                </a:lnTo>
                <a:lnTo>
                  <a:pt x="672" y="145"/>
                </a:lnTo>
                <a:lnTo>
                  <a:pt x="683" y="143"/>
                </a:lnTo>
                <a:close/>
                <a:moveTo>
                  <a:pt x="418" y="143"/>
                </a:moveTo>
                <a:lnTo>
                  <a:pt x="429" y="145"/>
                </a:lnTo>
                <a:lnTo>
                  <a:pt x="439" y="151"/>
                </a:lnTo>
                <a:lnTo>
                  <a:pt x="445" y="160"/>
                </a:lnTo>
                <a:lnTo>
                  <a:pt x="446" y="171"/>
                </a:lnTo>
                <a:lnTo>
                  <a:pt x="445" y="183"/>
                </a:lnTo>
                <a:lnTo>
                  <a:pt x="439" y="192"/>
                </a:lnTo>
                <a:lnTo>
                  <a:pt x="429" y="198"/>
                </a:lnTo>
                <a:lnTo>
                  <a:pt x="418" y="200"/>
                </a:lnTo>
                <a:lnTo>
                  <a:pt x="407" y="198"/>
                </a:lnTo>
                <a:lnTo>
                  <a:pt x="397" y="192"/>
                </a:lnTo>
                <a:lnTo>
                  <a:pt x="391" y="183"/>
                </a:lnTo>
                <a:lnTo>
                  <a:pt x="388" y="171"/>
                </a:lnTo>
                <a:lnTo>
                  <a:pt x="391" y="160"/>
                </a:lnTo>
                <a:lnTo>
                  <a:pt x="397" y="151"/>
                </a:lnTo>
                <a:lnTo>
                  <a:pt x="407" y="145"/>
                </a:lnTo>
                <a:lnTo>
                  <a:pt x="418" y="143"/>
                </a:lnTo>
                <a:close/>
                <a:moveTo>
                  <a:pt x="151" y="143"/>
                </a:moveTo>
                <a:lnTo>
                  <a:pt x="164" y="145"/>
                </a:lnTo>
                <a:lnTo>
                  <a:pt x="172" y="151"/>
                </a:lnTo>
                <a:lnTo>
                  <a:pt x="178" y="160"/>
                </a:lnTo>
                <a:lnTo>
                  <a:pt x="181" y="171"/>
                </a:lnTo>
                <a:lnTo>
                  <a:pt x="178" y="183"/>
                </a:lnTo>
                <a:lnTo>
                  <a:pt x="172" y="192"/>
                </a:lnTo>
                <a:lnTo>
                  <a:pt x="164" y="198"/>
                </a:lnTo>
                <a:lnTo>
                  <a:pt x="151" y="200"/>
                </a:lnTo>
                <a:lnTo>
                  <a:pt x="140" y="198"/>
                </a:lnTo>
                <a:lnTo>
                  <a:pt x="132" y="192"/>
                </a:lnTo>
                <a:lnTo>
                  <a:pt x="126" y="183"/>
                </a:lnTo>
                <a:lnTo>
                  <a:pt x="123" y="171"/>
                </a:lnTo>
                <a:lnTo>
                  <a:pt x="126" y="160"/>
                </a:lnTo>
                <a:lnTo>
                  <a:pt x="132" y="151"/>
                </a:lnTo>
                <a:lnTo>
                  <a:pt x="140" y="145"/>
                </a:lnTo>
                <a:lnTo>
                  <a:pt x="151" y="143"/>
                </a:lnTo>
                <a:close/>
                <a:moveTo>
                  <a:pt x="816" y="133"/>
                </a:moveTo>
                <a:lnTo>
                  <a:pt x="831" y="136"/>
                </a:lnTo>
                <a:lnTo>
                  <a:pt x="843" y="144"/>
                </a:lnTo>
                <a:lnTo>
                  <a:pt x="852" y="156"/>
                </a:lnTo>
                <a:lnTo>
                  <a:pt x="855" y="171"/>
                </a:lnTo>
                <a:lnTo>
                  <a:pt x="852" y="187"/>
                </a:lnTo>
                <a:lnTo>
                  <a:pt x="843" y="199"/>
                </a:lnTo>
                <a:lnTo>
                  <a:pt x="831" y="208"/>
                </a:lnTo>
                <a:lnTo>
                  <a:pt x="816" y="210"/>
                </a:lnTo>
                <a:lnTo>
                  <a:pt x="802" y="208"/>
                </a:lnTo>
                <a:lnTo>
                  <a:pt x="788" y="199"/>
                </a:lnTo>
                <a:lnTo>
                  <a:pt x="781" y="187"/>
                </a:lnTo>
                <a:lnTo>
                  <a:pt x="777" y="171"/>
                </a:lnTo>
                <a:lnTo>
                  <a:pt x="781" y="156"/>
                </a:lnTo>
                <a:lnTo>
                  <a:pt x="788" y="144"/>
                </a:lnTo>
                <a:lnTo>
                  <a:pt x="802" y="136"/>
                </a:lnTo>
                <a:lnTo>
                  <a:pt x="816" y="133"/>
                </a:lnTo>
                <a:close/>
                <a:moveTo>
                  <a:pt x="285" y="133"/>
                </a:moveTo>
                <a:lnTo>
                  <a:pt x="299" y="136"/>
                </a:lnTo>
                <a:lnTo>
                  <a:pt x="313" y="144"/>
                </a:lnTo>
                <a:lnTo>
                  <a:pt x="320" y="156"/>
                </a:lnTo>
                <a:lnTo>
                  <a:pt x="324" y="171"/>
                </a:lnTo>
                <a:lnTo>
                  <a:pt x="320" y="187"/>
                </a:lnTo>
                <a:lnTo>
                  <a:pt x="313" y="199"/>
                </a:lnTo>
                <a:lnTo>
                  <a:pt x="299" y="208"/>
                </a:lnTo>
                <a:lnTo>
                  <a:pt x="285" y="210"/>
                </a:lnTo>
                <a:lnTo>
                  <a:pt x="270" y="208"/>
                </a:lnTo>
                <a:lnTo>
                  <a:pt x="258" y="199"/>
                </a:lnTo>
                <a:lnTo>
                  <a:pt x="249" y="187"/>
                </a:lnTo>
                <a:lnTo>
                  <a:pt x="245" y="171"/>
                </a:lnTo>
                <a:lnTo>
                  <a:pt x="249" y="156"/>
                </a:lnTo>
                <a:lnTo>
                  <a:pt x="258" y="144"/>
                </a:lnTo>
                <a:lnTo>
                  <a:pt x="270" y="136"/>
                </a:lnTo>
                <a:lnTo>
                  <a:pt x="285" y="133"/>
                </a:lnTo>
                <a:close/>
                <a:moveTo>
                  <a:pt x="882" y="71"/>
                </a:moveTo>
                <a:lnTo>
                  <a:pt x="896" y="74"/>
                </a:lnTo>
                <a:lnTo>
                  <a:pt x="907" y="82"/>
                </a:lnTo>
                <a:lnTo>
                  <a:pt x="914" y="92"/>
                </a:lnTo>
                <a:lnTo>
                  <a:pt x="916" y="105"/>
                </a:lnTo>
                <a:lnTo>
                  <a:pt x="914" y="118"/>
                </a:lnTo>
                <a:lnTo>
                  <a:pt x="907" y="129"/>
                </a:lnTo>
                <a:lnTo>
                  <a:pt x="896" y="137"/>
                </a:lnTo>
                <a:lnTo>
                  <a:pt x="882" y="139"/>
                </a:lnTo>
                <a:lnTo>
                  <a:pt x="869" y="137"/>
                </a:lnTo>
                <a:lnTo>
                  <a:pt x="859" y="129"/>
                </a:lnTo>
                <a:lnTo>
                  <a:pt x="852" y="118"/>
                </a:lnTo>
                <a:lnTo>
                  <a:pt x="849" y="105"/>
                </a:lnTo>
                <a:lnTo>
                  <a:pt x="852" y="92"/>
                </a:lnTo>
                <a:lnTo>
                  <a:pt x="859" y="82"/>
                </a:lnTo>
                <a:lnTo>
                  <a:pt x="869" y="74"/>
                </a:lnTo>
                <a:lnTo>
                  <a:pt x="882" y="71"/>
                </a:lnTo>
                <a:close/>
                <a:moveTo>
                  <a:pt x="750" y="71"/>
                </a:moveTo>
                <a:lnTo>
                  <a:pt x="762" y="74"/>
                </a:lnTo>
                <a:lnTo>
                  <a:pt x="773" y="82"/>
                </a:lnTo>
                <a:lnTo>
                  <a:pt x="781" y="92"/>
                </a:lnTo>
                <a:lnTo>
                  <a:pt x="783" y="105"/>
                </a:lnTo>
                <a:lnTo>
                  <a:pt x="781" y="118"/>
                </a:lnTo>
                <a:lnTo>
                  <a:pt x="773" y="129"/>
                </a:lnTo>
                <a:lnTo>
                  <a:pt x="762" y="137"/>
                </a:lnTo>
                <a:lnTo>
                  <a:pt x="750" y="139"/>
                </a:lnTo>
                <a:lnTo>
                  <a:pt x="737" y="137"/>
                </a:lnTo>
                <a:lnTo>
                  <a:pt x="726" y="129"/>
                </a:lnTo>
                <a:lnTo>
                  <a:pt x="718" y="118"/>
                </a:lnTo>
                <a:lnTo>
                  <a:pt x="716" y="105"/>
                </a:lnTo>
                <a:lnTo>
                  <a:pt x="718" y="92"/>
                </a:lnTo>
                <a:lnTo>
                  <a:pt x="726" y="82"/>
                </a:lnTo>
                <a:lnTo>
                  <a:pt x="737" y="74"/>
                </a:lnTo>
                <a:lnTo>
                  <a:pt x="750" y="71"/>
                </a:lnTo>
                <a:close/>
                <a:moveTo>
                  <a:pt x="351" y="71"/>
                </a:moveTo>
                <a:lnTo>
                  <a:pt x="364" y="74"/>
                </a:lnTo>
                <a:lnTo>
                  <a:pt x="375" y="82"/>
                </a:lnTo>
                <a:lnTo>
                  <a:pt x="382" y="92"/>
                </a:lnTo>
                <a:lnTo>
                  <a:pt x="385" y="105"/>
                </a:lnTo>
                <a:lnTo>
                  <a:pt x="382" y="118"/>
                </a:lnTo>
                <a:lnTo>
                  <a:pt x="375" y="129"/>
                </a:lnTo>
                <a:lnTo>
                  <a:pt x="364" y="137"/>
                </a:lnTo>
                <a:lnTo>
                  <a:pt x="351" y="139"/>
                </a:lnTo>
                <a:lnTo>
                  <a:pt x="338" y="137"/>
                </a:lnTo>
                <a:lnTo>
                  <a:pt x="327" y="129"/>
                </a:lnTo>
                <a:lnTo>
                  <a:pt x="320" y="118"/>
                </a:lnTo>
                <a:lnTo>
                  <a:pt x="318" y="105"/>
                </a:lnTo>
                <a:lnTo>
                  <a:pt x="320" y="92"/>
                </a:lnTo>
                <a:lnTo>
                  <a:pt x="327" y="82"/>
                </a:lnTo>
                <a:lnTo>
                  <a:pt x="338" y="74"/>
                </a:lnTo>
                <a:lnTo>
                  <a:pt x="351" y="71"/>
                </a:lnTo>
                <a:close/>
                <a:moveTo>
                  <a:pt x="219" y="71"/>
                </a:moveTo>
                <a:lnTo>
                  <a:pt x="232" y="74"/>
                </a:lnTo>
                <a:lnTo>
                  <a:pt x="242" y="82"/>
                </a:lnTo>
                <a:lnTo>
                  <a:pt x="249" y="92"/>
                </a:lnTo>
                <a:lnTo>
                  <a:pt x="252" y="105"/>
                </a:lnTo>
                <a:lnTo>
                  <a:pt x="249" y="118"/>
                </a:lnTo>
                <a:lnTo>
                  <a:pt x="242" y="129"/>
                </a:lnTo>
                <a:lnTo>
                  <a:pt x="232" y="137"/>
                </a:lnTo>
                <a:lnTo>
                  <a:pt x="219" y="139"/>
                </a:lnTo>
                <a:lnTo>
                  <a:pt x="205" y="137"/>
                </a:lnTo>
                <a:lnTo>
                  <a:pt x="194" y="129"/>
                </a:lnTo>
                <a:lnTo>
                  <a:pt x="187" y="118"/>
                </a:lnTo>
                <a:lnTo>
                  <a:pt x="184" y="105"/>
                </a:lnTo>
                <a:lnTo>
                  <a:pt x="187" y="92"/>
                </a:lnTo>
                <a:lnTo>
                  <a:pt x="194" y="82"/>
                </a:lnTo>
                <a:lnTo>
                  <a:pt x="205" y="74"/>
                </a:lnTo>
                <a:lnTo>
                  <a:pt x="219" y="71"/>
                </a:lnTo>
                <a:close/>
                <a:moveTo>
                  <a:pt x="816" y="0"/>
                </a:moveTo>
                <a:lnTo>
                  <a:pt x="831" y="4"/>
                </a:lnTo>
                <a:lnTo>
                  <a:pt x="843" y="11"/>
                </a:lnTo>
                <a:lnTo>
                  <a:pt x="852" y="23"/>
                </a:lnTo>
                <a:lnTo>
                  <a:pt x="855" y="39"/>
                </a:lnTo>
                <a:lnTo>
                  <a:pt x="852" y="54"/>
                </a:lnTo>
                <a:lnTo>
                  <a:pt x="843" y="66"/>
                </a:lnTo>
                <a:lnTo>
                  <a:pt x="831" y="74"/>
                </a:lnTo>
                <a:lnTo>
                  <a:pt x="816" y="77"/>
                </a:lnTo>
                <a:lnTo>
                  <a:pt x="802" y="74"/>
                </a:lnTo>
                <a:lnTo>
                  <a:pt x="788" y="66"/>
                </a:lnTo>
                <a:lnTo>
                  <a:pt x="781" y="54"/>
                </a:lnTo>
                <a:lnTo>
                  <a:pt x="777" y="39"/>
                </a:lnTo>
                <a:lnTo>
                  <a:pt x="781" y="23"/>
                </a:lnTo>
                <a:lnTo>
                  <a:pt x="788" y="11"/>
                </a:lnTo>
                <a:lnTo>
                  <a:pt x="802" y="4"/>
                </a:lnTo>
                <a:lnTo>
                  <a:pt x="816" y="0"/>
                </a:lnTo>
                <a:close/>
                <a:moveTo>
                  <a:pt x="285" y="0"/>
                </a:moveTo>
                <a:lnTo>
                  <a:pt x="299" y="4"/>
                </a:lnTo>
                <a:lnTo>
                  <a:pt x="313" y="11"/>
                </a:lnTo>
                <a:lnTo>
                  <a:pt x="320" y="23"/>
                </a:lnTo>
                <a:lnTo>
                  <a:pt x="324" y="39"/>
                </a:lnTo>
                <a:lnTo>
                  <a:pt x="320" y="54"/>
                </a:lnTo>
                <a:lnTo>
                  <a:pt x="313" y="66"/>
                </a:lnTo>
                <a:lnTo>
                  <a:pt x="299" y="74"/>
                </a:lnTo>
                <a:lnTo>
                  <a:pt x="285" y="77"/>
                </a:lnTo>
                <a:lnTo>
                  <a:pt x="270" y="74"/>
                </a:lnTo>
                <a:lnTo>
                  <a:pt x="258" y="66"/>
                </a:lnTo>
                <a:lnTo>
                  <a:pt x="249" y="54"/>
                </a:lnTo>
                <a:lnTo>
                  <a:pt x="245" y="39"/>
                </a:lnTo>
                <a:lnTo>
                  <a:pt x="249" y="23"/>
                </a:lnTo>
                <a:lnTo>
                  <a:pt x="258" y="11"/>
                </a:lnTo>
                <a:lnTo>
                  <a:pt x="270" y="4"/>
                </a:lnTo>
                <a:lnTo>
                  <a:pt x="285" y="0"/>
                </a:lnTo>
                <a:close/>
              </a:path>
            </a:pathLst>
          </a:custGeom>
          <a:solidFill>
            <a:srgbClr val="0194D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 name="Slide Number Placeholder 5"/>
          <p:cNvSpPr>
            <a:spLocks noGrp="1"/>
          </p:cNvSpPr>
          <p:nvPr userDrawn="1">
            <p:ph type="sldNum" sz="quarter" idx="4"/>
          </p:nvPr>
        </p:nvSpPr>
        <p:spPr>
          <a:xfrm>
            <a:off x="11511294" y="6591376"/>
            <a:ext cx="309326" cy="236649"/>
          </a:xfrm>
          <a:prstGeom prst="rect">
            <a:avLst/>
          </a:prstGeom>
        </p:spPr>
        <p:txBody>
          <a:bodyPr vert="horz" lIns="0" tIns="45720" rIns="0" bIns="45720" rtlCol="0" anchor="ctr"/>
          <a:lstStyle>
            <a:lvl1pPr algn="l">
              <a:defRPr sz="1400" b="1">
                <a:solidFill>
                  <a:schemeClr val="accent1"/>
                </a:solidFill>
              </a:defRPr>
            </a:lvl1pPr>
          </a:lstStyle>
          <a:p>
            <a:fld id="{C213CF11-2ACD-46FE-AEE3-0EAAC376403D}" type="slidenum">
              <a:rPr lang="en-US" smtClean="0"/>
              <a:pPr/>
              <a:t>‹#›</a:t>
            </a:fld>
            <a:endParaRPr lang="en-US"/>
          </a:p>
        </p:txBody>
      </p:sp>
      <p:sp>
        <p:nvSpPr>
          <p:cNvPr id="37" name="TextBox 36"/>
          <p:cNvSpPr txBox="1"/>
          <p:nvPr userDrawn="1"/>
        </p:nvSpPr>
        <p:spPr>
          <a:xfrm>
            <a:off x="368204" y="6601978"/>
            <a:ext cx="8545265" cy="215444"/>
          </a:xfrm>
          <a:prstGeom prst="rect">
            <a:avLst/>
          </a:prstGeom>
          <a:noFill/>
        </p:spPr>
        <p:txBody>
          <a:bodyPr wrap="square" lIns="0" rIns="0"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200" normalizeH="0" baseline="0" noProof="0">
                <a:ln>
                  <a:noFill/>
                </a:ln>
                <a:solidFill>
                  <a:srgbClr val="7E7E80"/>
                </a:solidFill>
                <a:effectLst/>
                <a:uLnTx/>
                <a:uFillTx/>
                <a:latin typeface="+mn-lt"/>
                <a:ea typeface="+mn-ea"/>
                <a:cs typeface="+mn-cs"/>
              </a:rPr>
              <a:t>STRICTLY CONFIDENTIAL. </a:t>
            </a:r>
          </a:p>
        </p:txBody>
      </p:sp>
      <p:cxnSp>
        <p:nvCxnSpPr>
          <p:cNvPr id="39" name="Straight Connector 38"/>
          <p:cNvCxnSpPr/>
          <p:nvPr userDrawn="1"/>
        </p:nvCxnSpPr>
        <p:spPr>
          <a:xfrm>
            <a:off x="2264231" y="6709700"/>
            <a:ext cx="9018209" cy="0"/>
          </a:xfrm>
          <a:prstGeom prst="line">
            <a:avLst/>
          </a:prstGeom>
          <a:ln w="6350">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6032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ull P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13CF11-2ACD-46FE-AEE3-0EAAC376403D}" type="slidenum">
              <a:rPr lang="en-US" smtClean="0"/>
              <a:t>‹#›</a:t>
            </a:fld>
            <a:endParaRPr lang="en-US"/>
          </a:p>
        </p:txBody>
      </p:sp>
    </p:spTree>
    <p:extLst>
      <p:ext uri="{BB962C8B-B14F-4D97-AF65-F5344CB8AC3E}">
        <p14:creationId xmlns:p14="http://schemas.microsoft.com/office/powerpoint/2010/main" val="4151316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Colum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68205" y="1785938"/>
            <a:ext cx="5358003" cy="43703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13CF11-2ACD-46FE-AEE3-0EAAC376403D}" type="slidenum">
              <a:rPr lang="en-US" smtClean="0"/>
              <a:t>‹#›</a:t>
            </a:fld>
            <a:endParaRPr lang="en-US"/>
          </a:p>
        </p:txBody>
      </p:sp>
      <p:sp>
        <p:nvSpPr>
          <p:cNvPr id="9" name="Content Placeholder 2"/>
          <p:cNvSpPr>
            <a:spLocks noGrp="1"/>
          </p:cNvSpPr>
          <p:nvPr>
            <p:ph idx="14"/>
          </p:nvPr>
        </p:nvSpPr>
        <p:spPr>
          <a:xfrm>
            <a:off x="6462616" y="1785938"/>
            <a:ext cx="5358003" cy="43703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71673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 Colum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68205" y="1785938"/>
            <a:ext cx="3474815" cy="43703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13CF11-2ACD-46FE-AEE3-0EAAC376403D}" type="slidenum">
              <a:rPr lang="en-US" smtClean="0"/>
              <a:t>‹#›</a:t>
            </a:fld>
            <a:endParaRPr lang="en-US"/>
          </a:p>
        </p:txBody>
      </p:sp>
      <p:sp>
        <p:nvSpPr>
          <p:cNvPr id="9" name="Content Placeholder 2"/>
          <p:cNvSpPr>
            <a:spLocks noGrp="1"/>
          </p:cNvSpPr>
          <p:nvPr>
            <p:ph idx="14"/>
          </p:nvPr>
        </p:nvSpPr>
        <p:spPr>
          <a:xfrm>
            <a:off x="4357005" y="1785937"/>
            <a:ext cx="3474815" cy="43703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2"/>
          <p:cNvSpPr>
            <a:spLocks noGrp="1"/>
          </p:cNvSpPr>
          <p:nvPr>
            <p:ph idx="15"/>
          </p:nvPr>
        </p:nvSpPr>
        <p:spPr>
          <a:xfrm>
            <a:off x="8345710" y="1785937"/>
            <a:ext cx="3474815" cy="43703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26517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 Colum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68205" y="1785938"/>
            <a:ext cx="2577201" cy="43703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13CF11-2ACD-46FE-AEE3-0EAAC376403D}" type="slidenum">
              <a:rPr lang="en-US" smtClean="0"/>
              <a:t>‹#›</a:t>
            </a:fld>
            <a:endParaRPr lang="en-US"/>
          </a:p>
        </p:txBody>
      </p:sp>
      <p:sp>
        <p:nvSpPr>
          <p:cNvPr id="9" name="Content Placeholder 2"/>
          <p:cNvSpPr>
            <a:spLocks noGrp="1"/>
          </p:cNvSpPr>
          <p:nvPr>
            <p:ph idx="14"/>
          </p:nvPr>
        </p:nvSpPr>
        <p:spPr>
          <a:xfrm>
            <a:off x="3326650" y="1785937"/>
            <a:ext cx="2577201" cy="43703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2"/>
          <p:cNvSpPr>
            <a:spLocks noGrp="1"/>
          </p:cNvSpPr>
          <p:nvPr>
            <p:ph idx="15"/>
          </p:nvPr>
        </p:nvSpPr>
        <p:spPr>
          <a:xfrm>
            <a:off x="6285070" y="1785937"/>
            <a:ext cx="2577201" cy="43703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Content Placeholder 2"/>
          <p:cNvSpPr>
            <a:spLocks noGrp="1"/>
          </p:cNvSpPr>
          <p:nvPr>
            <p:ph idx="16"/>
          </p:nvPr>
        </p:nvSpPr>
        <p:spPr>
          <a:xfrm>
            <a:off x="9243419" y="1785937"/>
            <a:ext cx="2577201" cy="43703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68616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haded Left Sideb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314825" y="1785938"/>
            <a:ext cx="7505797" cy="43703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C213CF11-2ACD-46FE-AEE3-0EAAC376403D}" type="slidenum">
              <a:rPr lang="en-US" smtClean="0"/>
              <a:t>‹#›</a:t>
            </a:fld>
            <a:endParaRPr lang="en-US"/>
          </a:p>
        </p:txBody>
      </p:sp>
      <p:sp>
        <p:nvSpPr>
          <p:cNvPr id="8" name="Rectangle 7"/>
          <p:cNvSpPr/>
          <p:nvPr userDrawn="1"/>
        </p:nvSpPr>
        <p:spPr>
          <a:xfrm>
            <a:off x="0" y="1256112"/>
            <a:ext cx="3811588" cy="560188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userDrawn="1"/>
        </p:nvSpPr>
        <p:spPr>
          <a:xfrm>
            <a:off x="368204" y="6601978"/>
            <a:ext cx="8545265" cy="215444"/>
          </a:xfrm>
          <a:prstGeom prst="rect">
            <a:avLst/>
          </a:prstGeom>
          <a:noFill/>
        </p:spPr>
        <p:txBody>
          <a:bodyPr wrap="square" lIns="0" rIns="0"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200" normalizeH="0" baseline="0" noProof="0">
                <a:ln>
                  <a:noFill/>
                </a:ln>
                <a:solidFill>
                  <a:srgbClr val="7E7E80"/>
                </a:solidFill>
                <a:effectLst/>
                <a:uLnTx/>
                <a:uFillTx/>
                <a:latin typeface="+mn-lt"/>
                <a:ea typeface="+mn-ea"/>
                <a:cs typeface="+mn-cs"/>
              </a:rPr>
              <a:t>STRICTLY CONFIDENTIAL. </a:t>
            </a:r>
          </a:p>
        </p:txBody>
      </p:sp>
      <p:sp>
        <p:nvSpPr>
          <p:cNvPr id="5" name="Footer Placeholder 4"/>
          <p:cNvSpPr>
            <a:spLocks noGrp="1"/>
          </p:cNvSpPr>
          <p:nvPr>
            <p:ph type="ftr" sz="quarter" idx="11"/>
          </p:nvPr>
        </p:nvSpPr>
        <p:spPr>
          <a:xfrm>
            <a:off x="368205" y="6395197"/>
            <a:ext cx="3075180" cy="203133"/>
          </a:xfrm>
        </p:spPr>
        <p:txBody>
          <a:bodyPr/>
          <a:lstStyle/>
          <a:p>
            <a:endParaRPr lang="en-US"/>
          </a:p>
        </p:txBody>
      </p:sp>
      <p:sp>
        <p:nvSpPr>
          <p:cNvPr id="12" name="Content Placeholder 2"/>
          <p:cNvSpPr>
            <a:spLocks noGrp="1"/>
          </p:cNvSpPr>
          <p:nvPr>
            <p:ph idx="14"/>
          </p:nvPr>
        </p:nvSpPr>
        <p:spPr>
          <a:xfrm>
            <a:off x="368301" y="1785938"/>
            <a:ext cx="3075084" cy="4370388"/>
          </a:xfrm>
        </p:spPr>
        <p:txBody>
          <a:bodyPr/>
          <a:lstStyle>
            <a:lvl1pPr>
              <a:defRPr b="0">
                <a:solidFill>
                  <a:schemeClr val="accent1"/>
                </a:solidFill>
                <a:latin typeface="+mj-lt"/>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3" name="Straight Connector 12"/>
          <p:cNvCxnSpPr/>
          <p:nvPr userDrawn="1"/>
        </p:nvCxnSpPr>
        <p:spPr>
          <a:xfrm>
            <a:off x="2264231" y="6709700"/>
            <a:ext cx="9018209" cy="0"/>
          </a:xfrm>
          <a:prstGeom prst="line">
            <a:avLst/>
          </a:prstGeom>
          <a:ln w="6350">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7722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haded Left Sidebar 50/50">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314826" y="1785938"/>
            <a:ext cx="3500902" cy="43703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C213CF11-2ACD-46FE-AEE3-0EAAC376403D}" type="slidenum">
              <a:rPr lang="en-US" smtClean="0"/>
              <a:t>‹#›</a:t>
            </a:fld>
            <a:endParaRPr lang="en-US"/>
          </a:p>
        </p:txBody>
      </p:sp>
      <p:sp>
        <p:nvSpPr>
          <p:cNvPr id="8" name="Rectangle 7"/>
          <p:cNvSpPr/>
          <p:nvPr userDrawn="1"/>
        </p:nvSpPr>
        <p:spPr>
          <a:xfrm>
            <a:off x="0" y="1256112"/>
            <a:ext cx="3811588" cy="560188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userDrawn="1"/>
        </p:nvSpPr>
        <p:spPr>
          <a:xfrm>
            <a:off x="368204" y="6601978"/>
            <a:ext cx="8545265" cy="215444"/>
          </a:xfrm>
          <a:prstGeom prst="rect">
            <a:avLst/>
          </a:prstGeom>
          <a:noFill/>
        </p:spPr>
        <p:txBody>
          <a:bodyPr wrap="square" lIns="0" rIns="0"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200" normalizeH="0" baseline="0" noProof="0">
                <a:ln>
                  <a:noFill/>
                </a:ln>
                <a:solidFill>
                  <a:srgbClr val="7E7E80"/>
                </a:solidFill>
                <a:effectLst/>
                <a:uLnTx/>
                <a:uFillTx/>
                <a:latin typeface="+mn-lt"/>
                <a:ea typeface="+mn-ea"/>
                <a:cs typeface="+mn-cs"/>
              </a:rPr>
              <a:t>STRICTLY CONFIDENTIAL. </a:t>
            </a:r>
          </a:p>
        </p:txBody>
      </p:sp>
      <p:sp>
        <p:nvSpPr>
          <p:cNvPr id="5" name="Footer Placeholder 4"/>
          <p:cNvSpPr>
            <a:spLocks noGrp="1"/>
          </p:cNvSpPr>
          <p:nvPr>
            <p:ph type="ftr" sz="quarter" idx="11"/>
          </p:nvPr>
        </p:nvSpPr>
        <p:spPr>
          <a:xfrm>
            <a:off x="368205" y="6395197"/>
            <a:ext cx="3075180" cy="203133"/>
          </a:xfrm>
        </p:spPr>
        <p:txBody>
          <a:bodyPr/>
          <a:lstStyle/>
          <a:p>
            <a:endParaRPr lang="en-US"/>
          </a:p>
        </p:txBody>
      </p:sp>
      <p:sp>
        <p:nvSpPr>
          <p:cNvPr id="12" name="Content Placeholder 2"/>
          <p:cNvSpPr>
            <a:spLocks noGrp="1"/>
          </p:cNvSpPr>
          <p:nvPr>
            <p:ph idx="14"/>
          </p:nvPr>
        </p:nvSpPr>
        <p:spPr>
          <a:xfrm>
            <a:off x="368301" y="1785938"/>
            <a:ext cx="3075084" cy="4370388"/>
          </a:xfrm>
        </p:spPr>
        <p:txBody>
          <a:bodyPr/>
          <a:lstStyle>
            <a:lvl1pPr>
              <a:defRPr b="0">
                <a:solidFill>
                  <a:schemeClr val="accent1"/>
                </a:solidFill>
                <a:latin typeface="+mj-lt"/>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2"/>
          <p:cNvSpPr>
            <a:spLocks noGrp="1"/>
          </p:cNvSpPr>
          <p:nvPr>
            <p:ph idx="15"/>
          </p:nvPr>
        </p:nvSpPr>
        <p:spPr>
          <a:xfrm>
            <a:off x="8319720" y="1785938"/>
            <a:ext cx="3500902" cy="43703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5" name="Straight Connector 14"/>
          <p:cNvCxnSpPr/>
          <p:nvPr userDrawn="1"/>
        </p:nvCxnSpPr>
        <p:spPr>
          <a:xfrm>
            <a:off x="2264231" y="6709700"/>
            <a:ext cx="9018209" cy="0"/>
          </a:xfrm>
          <a:prstGeom prst="line">
            <a:avLst/>
          </a:prstGeom>
          <a:ln w="6350">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9854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lgn="just">
              <a:lnSpc>
                <a:spcPct val="100000"/>
              </a:lnSpc>
              <a:spcBef>
                <a:spcPts val="900"/>
              </a:spcBef>
              <a:defRPr sz="800" b="0">
                <a:solidFill>
                  <a:schemeClr val="accent6"/>
                </a:solidFill>
              </a:defRPr>
            </a:lvl1pPr>
            <a:lvl2pPr>
              <a:lnSpc>
                <a:spcPct val="100000"/>
              </a:lnSpc>
              <a:spcBef>
                <a:spcPts val="200"/>
              </a:spcBef>
              <a:defRPr sz="800" b="0">
                <a:solidFill>
                  <a:schemeClr val="accent6"/>
                </a:solidFill>
              </a:defRPr>
            </a:lvl2pPr>
            <a:lvl3pPr>
              <a:lnSpc>
                <a:spcPct val="100000"/>
              </a:lnSpc>
              <a:spcBef>
                <a:spcPts val="0"/>
              </a:spcBef>
              <a:defRPr sz="800" b="0">
                <a:solidFill>
                  <a:schemeClr val="accent6"/>
                </a:solidFill>
              </a:defRPr>
            </a:lvl3pPr>
            <a:lvl4pPr>
              <a:lnSpc>
                <a:spcPct val="100000"/>
              </a:lnSpc>
              <a:spcBef>
                <a:spcPts val="0"/>
              </a:spcBef>
              <a:defRPr sz="800" b="0">
                <a:solidFill>
                  <a:schemeClr val="accent6"/>
                </a:solidFill>
              </a:defRPr>
            </a:lvl4pPr>
            <a:lvl5pPr>
              <a:lnSpc>
                <a:spcPct val="100000"/>
              </a:lnSpc>
              <a:spcBef>
                <a:spcPts val="0"/>
              </a:spcBef>
              <a:defRPr sz="800" b="0">
                <a:solidFill>
                  <a:schemeClr val="accent6"/>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C213CF11-2ACD-46FE-AEE3-0EAAC376403D}" type="slidenum">
              <a:rPr lang="en-US" smtClean="0"/>
              <a:t>‹#›</a:t>
            </a:fld>
            <a:endParaRPr lang="en-US"/>
          </a:p>
        </p:txBody>
      </p:sp>
    </p:spTree>
    <p:extLst>
      <p:ext uri="{BB962C8B-B14F-4D97-AF65-F5344CB8AC3E}">
        <p14:creationId xmlns:p14="http://schemas.microsoft.com/office/powerpoint/2010/main" val="2110692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0" y="0"/>
            <a:ext cx="12192002" cy="1222247"/>
          </a:xfrm>
          <a:prstGeom prst="rect">
            <a:avLst/>
          </a:prstGeom>
        </p:spPr>
      </p:pic>
      <p:sp>
        <p:nvSpPr>
          <p:cNvPr id="22" name="Rectangle 21"/>
          <p:cNvSpPr/>
          <p:nvPr userDrawn="1"/>
        </p:nvSpPr>
        <p:spPr>
          <a:xfrm>
            <a:off x="0" y="1166422"/>
            <a:ext cx="12192002" cy="8969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68206" y="533934"/>
            <a:ext cx="8545264" cy="461665"/>
          </a:xfrm>
          <a:prstGeom prst="rect">
            <a:avLst/>
          </a:prstGeom>
        </p:spPr>
        <p:txBody>
          <a:bodyPr vert="horz" wrap="square" lIns="0" tIns="45720" rIns="0" bIns="45720" rtlCol="0" anchor="b">
            <a:spAutoFit/>
          </a:bodyPr>
          <a:lstStyle/>
          <a:p>
            <a:r>
              <a:rPr lang="en-US"/>
              <a:t>Click to edit Master title style</a:t>
            </a:r>
          </a:p>
        </p:txBody>
      </p:sp>
      <p:sp>
        <p:nvSpPr>
          <p:cNvPr id="3" name="Text Placeholder 2"/>
          <p:cNvSpPr>
            <a:spLocks noGrp="1"/>
          </p:cNvSpPr>
          <p:nvPr>
            <p:ph type="body" idx="1"/>
          </p:nvPr>
        </p:nvSpPr>
        <p:spPr>
          <a:xfrm>
            <a:off x="368205" y="1785938"/>
            <a:ext cx="11452417" cy="4370388"/>
          </a:xfrm>
          <a:prstGeom prst="rect">
            <a:avLst/>
          </a:prstGeom>
        </p:spPr>
        <p:txBody>
          <a:bodyPr vert="horz" lIns="0" tIns="45720" rIns="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368204" y="6395197"/>
            <a:ext cx="11452417" cy="203133"/>
          </a:xfrm>
          <a:prstGeom prst="rect">
            <a:avLst/>
          </a:prstGeom>
        </p:spPr>
        <p:txBody>
          <a:bodyPr vert="horz" wrap="square" lIns="0" tIns="45720" rIns="0" bIns="45720" rtlCol="0" anchor="b" anchorCtr="0">
            <a:spAutoFit/>
          </a:bodyPr>
          <a:lstStyle>
            <a:lvl1pPr algn="l">
              <a:lnSpc>
                <a:spcPct val="90000"/>
              </a:lnSpc>
              <a:spcBef>
                <a:spcPts val="200"/>
              </a:spcBef>
              <a:defRPr sz="800">
                <a:solidFill>
                  <a:schemeClr val="accent6"/>
                </a:solidFill>
              </a:defRPr>
            </a:lvl1pPr>
          </a:lstStyle>
          <a:p>
            <a:endParaRPr lang="en-US"/>
          </a:p>
        </p:txBody>
      </p:sp>
      <p:sp>
        <p:nvSpPr>
          <p:cNvPr id="6" name="Slide Number Placeholder 5"/>
          <p:cNvSpPr>
            <a:spLocks noGrp="1"/>
          </p:cNvSpPr>
          <p:nvPr>
            <p:ph type="sldNum" sz="quarter" idx="4"/>
          </p:nvPr>
        </p:nvSpPr>
        <p:spPr>
          <a:xfrm>
            <a:off x="11511294" y="6591376"/>
            <a:ext cx="309326" cy="236649"/>
          </a:xfrm>
          <a:prstGeom prst="rect">
            <a:avLst/>
          </a:prstGeom>
        </p:spPr>
        <p:txBody>
          <a:bodyPr vert="horz" lIns="0" tIns="45720" rIns="0" bIns="45720" rtlCol="0" anchor="ctr"/>
          <a:lstStyle>
            <a:lvl1pPr algn="l">
              <a:defRPr sz="1400" b="1">
                <a:solidFill>
                  <a:schemeClr val="accent1"/>
                </a:solidFill>
              </a:defRPr>
            </a:lvl1pPr>
          </a:lstStyle>
          <a:p>
            <a:fld id="{C213CF11-2ACD-46FE-AEE3-0EAAC376403D}" type="slidenum">
              <a:rPr lang="en-US" smtClean="0"/>
              <a:pPr/>
              <a:t>‹#›</a:t>
            </a:fld>
            <a:endParaRPr lang="en-US"/>
          </a:p>
        </p:txBody>
      </p:sp>
      <p:sp>
        <p:nvSpPr>
          <p:cNvPr id="7" name="TextBox 6"/>
          <p:cNvSpPr txBox="1"/>
          <p:nvPr userDrawn="1"/>
        </p:nvSpPr>
        <p:spPr>
          <a:xfrm>
            <a:off x="368204" y="6601978"/>
            <a:ext cx="8545265" cy="215444"/>
          </a:xfrm>
          <a:prstGeom prst="rect">
            <a:avLst/>
          </a:prstGeom>
          <a:noFill/>
        </p:spPr>
        <p:txBody>
          <a:bodyPr wrap="square" lIns="0" rIns="0"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200" normalizeH="0" baseline="0" noProof="0">
                <a:ln>
                  <a:noFill/>
                </a:ln>
                <a:solidFill>
                  <a:schemeClr val="accent6"/>
                </a:solidFill>
                <a:effectLst/>
                <a:uLnTx/>
                <a:uFillTx/>
                <a:latin typeface="+mn-lt"/>
                <a:ea typeface="+mn-ea"/>
                <a:cs typeface="+mn-cs"/>
              </a:rPr>
              <a:t>STRICTLY CONFIDENTIAL. </a:t>
            </a:r>
          </a:p>
        </p:txBody>
      </p:sp>
      <p:grpSp>
        <p:nvGrpSpPr>
          <p:cNvPr id="10" name="Group 9"/>
          <p:cNvGrpSpPr/>
          <p:nvPr userDrawn="1"/>
        </p:nvGrpSpPr>
        <p:grpSpPr>
          <a:xfrm>
            <a:off x="9440442" y="234823"/>
            <a:ext cx="2380180" cy="724916"/>
            <a:chOff x="9372600" y="976312"/>
            <a:chExt cx="3200401" cy="974726"/>
          </a:xfrm>
        </p:grpSpPr>
        <p:sp>
          <p:nvSpPr>
            <p:cNvPr id="11" name="Freeform 10"/>
            <p:cNvSpPr>
              <a:spLocks noEditPoints="1"/>
            </p:cNvSpPr>
            <p:nvPr/>
          </p:nvSpPr>
          <p:spPr bwMode="auto">
            <a:xfrm>
              <a:off x="10277475" y="1730375"/>
              <a:ext cx="350838" cy="214313"/>
            </a:xfrm>
            <a:custGeom>
              <a:avLst/>
              <a:gdLst>
                <a:gd name="T0" fmla="*/ 102 w 444"/>
                <a:gd name="T1" fmla="*/ 119 h 270"/>
                <a:gd name="T2" fmla="*/ 141 w 444"/>
                <a:gd name="T3" fmla="*/ 119 h 270"/>
                <a:gd name="T4" fmla="*/ 161 w 444"/>
                <a:gd name="T5" fmla="*/ 113 h 270"/>
                <a:gd name="T6" fmla="*/ 176 w 444"/>
                <a:gd name="T7" fmla="*/ 97 h 270"/>
                <a:gd name="T8" fmla="*/ 182 w 444"/>
                <a:gd name="T9" fmla="*/ 66 h 270"/>
                <a:gd name="T10" fmla="*/ 176 w 444"/>
                <a:gd name="T11" fmla="*/ 34 h 270"/>
                <a:gd name="T12" fmla="*/ 160 w 444"/>
                <a:gd name="T13" fmla="*/ 18 h 270"/>
                <a:gd name="T14" fmla="*/ 138 w 444"/>
                <a:gd name="T15" fmla="*/ 13 h 270"/>
                <a:gd name="T16" fmla="*/ 102 w 444"/>
                <a:gd name="T17" fmla="*/ 12 h 270"/>
                <a:gd name="T18" fmla="*/ 154 w 444"/>
                <a:gd name="T19" fmla="*/ 0 h 270"/>
                <a:gd name="T20" fmla="*/ 191 w 444"/>
                <a:gd name="T21" fmla="*/ 2 h 270"/>
                <a:gd name="T22" fmla="*/ 220 w 444"/>
                <a:gd name="T23" fmla="*/ 17 h 270"/>
                <a:gd name="T24" fmla="*/ 236 w 444"/>
                <a:gd name="T25" fmla="*/ 45 h 270"/>
                <a:gd name="T26" fmla="*/ 236 w 444"/>
                <a:gd name="T27" fmla="*/ 79 h 270"/>
                <a:gd name="T28" fmla="*/ 223 w 444"/>
                <a:gd name="T29" fmla="*/ 103 h 270"/>
                <a:gd name="T30" fmla="*/ 204 w 444"/>
                <a:gd name="T31" fmla="*/ 116 h 270"/>
                <a:gd name="T32" fmla="*/ 183 w 444"/>
                <a:gd name="T33" fmla="*/ 122 h 270"/>
                <a:gd name="T34" fmla="*/ 194 w 444"/>
                <a:gd name="T35" fmla="*/ 127 h 270"/>
                <a:gd name="T36" fmla="*/ 225 w 444"/>
                <a:gd name="T37" fmla="*/ 136 h 270"/>
                <a:gd name="T38" fmla="*/ 243 w 444"/>
                <a:gd name="T39" fmla="*/ 160 h 270"/>
                <a:gd name="T40" fmla="*/ 249 w 444"/>
                <a:gd name="T41" fmla="*/ 185 h 270"/>
                <a:gd name="T42" fmla="*/ 251 w 444"/>
                <a:gd name="T43" fmla="*/ 210 h 270"/>
                <a:gd name="T44" fmla="*/ 253 w 444"/>
                <a:gd name="T45" fmla="*/ 231 h 270"/>
                <a:gd name="T46" fmla="*/ 263 w 444"/>
                <a:gd name="T47" fmla="*/ 251 h 270"/>
                <a:gd name="T48" fmla="*/ 284 w 444"/>
                <a:gd name="T49" fmla="*/ 257 h 270"/>
                <a:gd name="T50" fmla="*/ 344 w 444"/>
                <a:gd name="T51" fmla="*/ 257 h 270"/>
                <a:gd name="T52" fmla="*/ 295 w 444"/>
                <a:gd name="T53" fmla="*/ 12 h 270"/>
                <a:gd name="T54" fmla="*/ 444 w 444"/>
                <a:gd name="T55" fmla="*/ 0 h 270"/>
                <a:gd name="T56" fmla="*/ 397 w 444"/>
                <a:gd name="T57" fmla="*/ 12 h 270"/>
                <a:gd name="T58" fmla="*/ 397 w 444"/>
                <a:gd name="T59" fmla="*/ 257 h 270"/>
                <a:gd name="T60" fmla="*/ 444 w 444"/>
                <a:gd name="T61" fmla="*/ 270 h 270"/>
                <a:gd name="T62" fmla="*/ 238 w 444"/>
                <a:gd name="T63" fmla="*/ 270 h 270"/>
                <a:gd name="T64" fmla="*/ 215 w 444"/>
                <a:gd name="T65" fmla="*/ 261 h 270"/>
                <a:gd name="T66" fmla="*/ 202 w 444"/>
                <a:gd name="T67" fmla="*/ 240 h 270"/>
                <a:gd name="T68" fmla="*/ 194 w 444"/>
                <a:gd name="T69" fmla="*/ 183 h 270"/>
                <a:gd name="T70" fmla="*/ 186 w 444"/>
                <a:gd name="T71" fmla="*/ 150 h 270"/>
                <a:gd name="T72" fmla="*/ 165 w 444"/>
                <a:gd name="T73" fmla="*/ 136 h 270"/>
                <a:gd name="T74" fmla="*/ 131 w 444"/>
                <a:gd name="T75" fmla="*/ 134 h 270"/>
                <a:gd name="T76" fmla="*/ 102 w 444"/>
                <a:gd name="T77" fmla="*/ 257 h 270"/>
                <a:gd name="T78" fmla="*/ 149 w 444"/>
                <a:gd name="T79" fmla="*/ 270 h 270"/>
                <a:gd name="T80" fmla="*/ 0 w 444"/>
                <a:gd name="T81" fmla="*/ 257 h 270"/>
                <a:gd name="T82" fmla="*/ 48 w 444"/>
                <a:gd name="T83" fmla="*/ 12 h 270"/>
                <a:gd name="T84" fmla="*/ 0 w 444"/>
                <a:gd name="T85" fmla="*/ 0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44" h="270">
                  <a:moveTo>
                    <a:pt x="102" y="12"/>
                  </a:moveTo>
                  <a:lnTo>
                    <a:pt x="102" y="119"/>
                  </a:lnTo>
                  <a:lnTo>
                    <a:pt x="127" y="119"/>
                  </a:lnTo>
                  <a:lnTo>
                    <a:pt x="141" y="119"/>
                  </a:lnTo>
                  <a:lnTo>
                    <a:pt x="152" y="118"/>
                  </a:lnTo>
                  <a:lnTo>
                    <a:pt x="161" y="113"/>
                  </a:lnTo>
                  <a:lnTo>
                    <a:pt x="170" y="107"/>
                  </a:lnTo>
                  <a:lnTo>
                    <a:pt x="176" y="97"/>
                  </a:lnTo>
                  <a:lnTo>
                    <a:pt x="180" y="84"/>
                  </a:lnTo>
                  <a:lnTo>
                    <a:pt x="182" y="66"/>
                  </a:lnTo>
                  <a:lnTo>
                    <a:pt x="180" y="47"/>
                  </a:lnTo>
                  <a:lnTo>
                    <a:pt x="176" y="34"/>
                  </a:lnTo>
                  <a:lnTo>
                    <a:pt x="169" y="24"/>
                  </a:lnTo>
                  <a:lnTo>
                    <a:pt x="160" y="18"/>
                  </a:lnTo>
                  <a:lnTo>
                    <a:pt x="149" y="14"/>
                  </a:lnTo>
                  <a:lnTo>
                    <a:pt x="138" y="13"/>
                  </a:lnTo>
                  <a:lnTo>
                    <a:pt x="127" y="12"/>
                  </a:lnTo>
                  <a:lnTo>
                    <a:pt x="102" y="12"/>
                  </a:lnTo>
                  <a:close/>
                  <a:moveTo>
                    <a:pt x="0" y="0"/>
                  </a:moveTo>
                  <a:lnTo>
                    <a:pt x="154" y="0"/>
                  </a:lnTo>
                  <a:lnTo>
                    <a:pt x="174" y="0"/>
                  </a:lnTo>
                  <a:lnTo>
                    <a:pt x="191" y="2"/>
                  </a:lnTo>
                  <a:lnTo>
                    <a:pt x="207" y="7"/>
                  </a:lnTo>
                  <a:lnTo>
                    <a:pt x="220" y="17"/>
                  </a:lnTo>
                  <a:lnTo>
                    <a:pt x="230" y="29"/>
                  </a:lnTo>
                  <a:lnTo>
                    <a:pt x="236" y="45"/>
                  </a:lnTo>
                  <a:lnTo>
                    <a:pt x="237" y="62"/>
                  </a:lnTo>
                  <a:lnTo>
                    <a:pt x="236" y="79"/>
                  </a:lnTo>
                  <a:lnTo>
                    <a:pt x="231" y="92"/>
                  </a:lnTo>
                  <a:lnTo>
                    <a:pt x="223" y="103"/>
                  </a:lnTo>
                  <a:lnTo>
                    <a:pt x="214" y="111"/>
                  </a:lnTo>
                  <a:lnTo>
                    <a:pt x="204" y="116"/>
                  </a:lnTo>
                  <a:lnTo>
                    <a:pt x="193" y="119"/>
                  </a:lnTo>
                  <a:lnTo>
                    <a:pt x="183" y="122"/>
                  </a:lnTo>
                  <a:lnTo>
                    <a:pt x="175" y="124"/>
                  </a:lnTo>
                  <a:lnTo>
                    <a:pt x="194" y="127"/>
                  </a:lnTo>
                  <a:lnTo>
                    <a:pt x="212" y="130"/>
                  </a:lnTo>
                  <a:lnTo>
                    <a:pt x="225" y="136"/>
                  </a:lnTo>
                  <a:lnTo>
                    <a:pt x="236" y="145"/>
                  </a:lnTo>
                  <a:lnTo>
                    <a:pt x="243" y="160"/>
                  </a:lnTo>
                  <a:lnTo>
                    <a:pt x="248" y="178"/>
                  </a:lnTo>
                  <a:lnTo>
                    <a:pt x="249" y="185"/>
                  </a:lnTo>
                  <a:lnTo>
                    <a:pt x="249" y="196"/>
                  </a:lnTo>
                  <a:lnTo>
                    <a:pt x="251" y="210"/>
                  </a:lnTo>
                  <a:lnTo>
                    <a:pt x="252" y="222"/>
                  </a:lnTo>
                  <a:lnTo>
                    <a:pt x="253" y="231"/>
                  </a:lnTo>
                  <a:lnTo>
                    <a:pt x="257" y="244"/>
                  </a:lnTo>
                  <a:lnTo>
                    <a:pt x="263" y="251"/>
                  </a:lnTo>
                  <a:lnTo>
                    <a:pt x="270" y="256"/>
                  </a:lnTo>
                  <a:lnTo>
                    <a:pt x="284" y="257"/>
                  </a:lnTo>
                  <a:lnTo>
                    <a:pt x="300" y="257"/>
                  </a:lnTo>
                  <a:lnTo>
                    <a:pt x="344" y="257"/>
                  </a:lnTo>
                  <a:lnTo>
                    <a:pt x="344" y="12"/>
                  </a:lnTo>
                  <a:lnTo>
                    <a:pt x="295" y="12"/>
                  </a:lnTo>
                  <a:lnTo>
                    <a:pt x="295" y="0"/>
                  </a:lnTo>
                  <a:lnTo>
                    <a:pt x="444" y="0"/>
                  </a:lnTo>
                  <a:lnTo>
                    <a:pt x="444" y="12"/>
                  </a:lnTo>
                  <a:lnTo>
                    <a:pt x="397" y="12"/>
                  </a:lnTo>
                  <a:lnTo>
                    <a:pt x="397" y="53"/>
                  </a:lnTo>
                  <a:lnTo>
                    <a:pt x="397" y="257"/>
                  </a:lnTo>
                  <a:lnTo>
                    <a:pt x="444" y="257"/>
                  </a:lnTo>
                  <a:lnTo>
                    <a:pt x="444" y="270"/>
                  </a:lnTo>
                  <a:lnTo>
                    <a:pt x="253" y="270"/>
                  </a:lnTo>
                  <a:lnTo>
                    <a:pt x="238" y="270"/>
                  </a:lnTo>
                  <a:lnTo>
                    <a:pt x="226" y="267"/>
                  </a:lnTo>
                  <a:lnTo>
                    <a:pt x="215" y="261"/>
                  </a:lnTo>
                  <a:lnTo>
                    <a:pt x="208" y="253"/>
                  </a:lnTo>
                  <a:lnTo>
                    <a:pt x="202" y="240"/>
                  </a:lnTo>
                  <a:lnTo>
                    <a:pt x="198" y="223"/>
                  </a:lnTo>
                  <a:lnTo>
                    <a:pt x="194" y="183"/>
                  </a:lnTo>
                  <a:lnTo>
                    <a:pt x="192" y="163"/>
                  </a:lnTo>
                  <a:lnTo>
                    <a:pt x="186" y="150"/>
                  </a:lnTo>
                  <a:lnTo>
                    <a:pt x="177" y="141"/>
                  </a:lnTo>
                  <a:lnTo>
                    <a:pt x="165" y="136"/>
                  </a:lnTo>
                  <a:lnTo>
                    <a:pt x="149" y="134"/>
                  </a:lnTo>
                  <a:lnTo>
                    <a:pt x="131" y="134"/>
                  </a:lnTo>
                  <a:lnTo>
                    <a:pt x="102" y="134"/>
                  </a:lnTo>
                  <a:lnTo>
                    <a:pt x="102" y="257"/>
                  </a:lnTo>
                  <a:lnTo>
                    <a:pt x="149" y="257"/>
                  </a:lnTo>
                  <a:lnTo>
                    <a:pt x="149" y="270"/>
                  </a:lnTo>
                  <a:lnTo>
                    <a:pt x="0" y="270"/>
                  </a:lnTo>
                  <a:lnTo>
                    <a:pt x="0" y="257"/>
                  </a:lnTo>
                  <a:lnTo>
                    <a:pt x="48" y="257"/>
                  </a:lnTo>
                  <a:lnTo>
                    <a:pt x="48" y="12"/>
                  </a:lnTo>
                  <a:lnTo>
                    <a:pt x="0" y="12"/>
                  </a:lnTo>
                  <a:lnTo>
                    <a:pt x="0"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1"/>
            <p:cNvSpPr>
              <a:spLocks/>
            </p:cNvSpPr>
            <p:nvPr/>
          </p:nvSpPr>
          <p:spPr bwMode="auto">
            <a:xfrm>
              <a:off x="10644188" y="1725612"/>
              <a:ext cx="192088" cy="225425"/>
            </a:xfrm>
            <a:custGeom>
              <a:avLst/>
              <a:gdLst>
                <a:gd name="T0" fmla="*/ 174 w 243"/>
                <a:gd name="T1" fmla="*/ 1 h 285"/>
                <a:gd name="T2" fmla="*/ 221 w 243"/>
                <a:gd name="T3" fmla="*/ 12 h 285"/>
                <a:gd name="T4" fmla="*/ 243 w 243"/>
                <a:gd name="T5" fmla="*/ 96 h 285"/>
                <a:gd name="T6" fmla="*/ 225 w 243"/>
                <a:gd name="T7" fmla="*/ 81 h 285"/>
                <a:gd name="T8" fmla="*/ 215 w 243"/>
                <a:gd name="T9" fmla="*/ 49 h 285"/>
                <a:gd name="T10" fmla="*/ 185 w 243"/>
                <a:gd name="T11" fmla="*/ 21 h 285"/>
                <a:gd name="T12" fmla="*/ 148 w 243"/>
                <a:gd name="T13" fmla="*/ 14 h 285"/>
                <a:gd name="T14" fmla="*/ 109 w 243"/>
                <a:gd name="T15" fmla="*/ 22 h 285"/>
                <a:gd name="T16" fmla="*/ 84 w 243"/>
                <a:gd name="T17" fmla="*/ 43 h 285"/>
                <a:gd name="T18" fmla="*/ 70 w 243"/>
                <a:gd name="T19" fmla="*/ 71 h 285"/>
                <a:gd name="T20" fmla="*/ 64 w 243"/>
                <a:gd name="T21" fmla="*/ 102 h 285"/>
                <a:gd name="T22" fmla="*/ 61 w 243"/>
                <a:gd name="T23" fmla="*/ 131 h 285"/>
                <a:gd name="T24" fmla="*/ 62 w 243"/>
                <a:gd name="T25" fmla="*/ 164 h 285"/>
                <a:gd name="T26" fmla="*/ 67 w 243"/>
                <a:gd name="T27" fmla="*/ 207 h 285"/>
                <a:gd name="T28" fmla="*/ 77 w 243"/>
                <a:gd name="T29" fmla="*/ 231 h 285"/>
                <a:gd name="T30" fmla="*/ 88 w 243"/>
                <a:gd name="T31" fmla="*/ 247 h 285"/>
                <a:gd name="T32" fmla="*/ 109 w 243"/>
                <a:gd name="T33" fmla="*/ 263 h 285"/>
                <a:gd name="T34" fmla="*/ 143 w 243"/>
                <a:gd name="T35" fmla="*/ 270 h 285"/>
                <a:gd name="T36" fmla="*/ 176 w 243"/>
                <a:gd name="T37" fmla="*/ 264 h 285"/>
                <a:gd name="T38" fmla="*/ 198 w 243"/>
                <a:gd name="T39" fmla="*/ 250 h 285"/>
                <a:gd name="T40" fmla="*/ 218 w 243"/>
                <a:gd name="T41" fmla="*/ 221 h 285"/>
                <a:gd name="T42" fmla="*/ 225 w 243"/>
                <a:gd name="T43" fmla="*/ 192 h 285"/>
                <a:gd name="T44" fmla="*/ 243 w 243"/>
                <a:gd name="T45" fmla="*/ 179 h 285"/>
                <a:gd name="T46" fmla="*/ 227 w 243"/>
                <a:gd name="T47" fmla="*/ 264 h 285"/>
                <a:gd name="T48" fmla="*/ 188 w 243"/>
                <a:gd name="T49" fmla="*/ 279 h 285"/>
                <a:gd name="T50" fmla="*/ 138 w 243"/>
                <a:gd name="T51" fmla="*/ 285 h 285"/>
                <a:gd name="T52" fmla="*/ 83 w 243"/>
                <a:gd name="T53" fmla="*/ 276 h 285"/>
                <a:gd name="T54" fmla="*/ 43 w 243"/>
                <a:gd name="T55" fmla="*/ 252 h 285"/>
                <a:gd name="T56" fmla="*/ 16 w 243"/>
                <a:gd name="T57" fmla="*/ 215 h 285"/>
                <a:gd name="T58" fmla="*/ 3 w 243"/>
                <a:gd name="T59" fmla="*/ 169 h 285"/>
                <a:gd name="T60" fmla="*/ 3 w 243"/>
                <a:gd name="T61" fmla="*/ 110 h 285"/>
                <a:gd name="T62" fmla="*/ 22 w 243"/>
                <a:gd name="T63" fmla="*/ 58 h 285"/>
                <a:gd name="T64" fmla="*/ 60 w 243"/>
                <a:gd name="T65" fmla="*/ 21 h 285"/>
                <a:gd name="T66" fmla="*/ 114 w 243"/>
                <a:gd name="T67" fmla="*/ 3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43" h="285">
                  <a:moveTo>
                    <a:pt x="147" y="0"/>
                  </a:moveTo>
                  <a:lnTo>
                    <a:pt x="174" y="1"/>
                  </a:lnTo>
                  <a:lnTo>
                    <a:pt x="198" y="6"/>
                  </a:lnTo>
                  <a:lnTo>
                    <a:pt x="221" y="12"/>
                  </a:lnTo>
                  <a:lnTo>
                    <a:pt x="243" y="21"/>
                  </a:lnTo>
                  <a:lnTo>
                    <a:pt x="243" y="96"/>
                  </a:lnTo>
                  <a:lnTo>
                    <a:pt x="226" y="96"/>
                  </a:lnTo>
                  <a:lnTo>
                    <a:pt x="225" y="81"/>
                  </a:lnTo>
                  <a:lnTo>
                    <a:pt x="221" y="66"/>
                  </a:lnTo>
                  <a:lnTo>
                    <a:pt x="215" y="49"/>
                  </a:lnTo>
                  <a:lnTo>
                    <a:pt x="202" y="33"/>
                  </a:lnTo>
                  <a:lnTo>
                    <a:pt x="185" y="21"/>
                  </a:lnTo>
                  <a:lnTo>
                    <a:pt x="166" y="15"/>
                  </a:lnTo>
                  <a:lnTo>
                    <a:pt x="148" y="14"/>
                  </a:lnTo>
                  <a:lnTo>
                    <a:pt x="127" y="16"/>
                  </a:lnTo>
                  <a:lnTo>
                    <a:pt x="109" y="22"/>
                  </a:lnTo>
                  <a:lnTo>
                    <a:pt x="95" y="31"/>
                  </a:lnTo>
                  <a:lnTo>
                    <a:pt x="84" y="43"/>
                  </a:lnTo>
                  <a:lnTo>
                    <a:pt x="76" y="56"/>
                  </a:lnTo>
                  <a:lnTo>
                    <a:pt x="70" y="71"/>
                  </a:lnTo>
                  <a:lnTo>
                    <a:pt x="66" y="87"/>
                  </a:lnTo>
                  <a:lnTo>
                    <a:pt x="64" y="102"/>
                  </a:lnTo>
                  <a:lnTo>
                    <a:pt x="62" y="118"/>
                  </a:lnTo>
                  <a:lnTo>
                    <a:pt x="61" y="131"/>
                  </a:lnTo>
                  <a:lnTo>
                    <a:pt x="61" y="142"/>
                  </a:lnTo>
                  <a:lnTo>
                    <a:pt x="62" y="164"/>
                  </a:lnTo>
                  <a:lnTo>
                    <a:pt x="64" y="185"/>
                  </a:lnTo>
                  <a:lnTo>
                    <a:pt x="67" y="207"/>
                  </a:lnTo>
                  <a:lnTo>
                    <a:pt x="75" y="226"/>
                  </a:lnTo>
                  <a:lnTo>
                    <a:pt x="77" y="231"/>
                  </a:lnTo>
                  <a:lnTo>
                    <a:pt x="81" y="239"/>
                  </a:lnTo>
                  <a:lnTo>
                    <a:pt x="88" y="247"/>
                  </a:lnTo>
                  <a:lnTo>
                    <a:pt x="97" y="256"/>
                  </a:lnTo>
                  <a:lnTo>
                    <a:pt x="109" y="263"/>
                  </a:lnTo>
                  <a:lnTo>
                    <a:pt x="124" y="268"/>
                  </a:lnTo>
                  <a:lnTo>
                    <a:pt x="143" y="270"/>
                  </a:lnTo>
                  <a:lnTo>
                    <a:pt x="160" y="269"/>
                  </a:lnTo>
                  <a:lnTo>
                    <a:pt x="176" y="264"/>
                  </a:lnTo>
                  <a:lnTo>
                    <a:pt x="188" y="258"/>
                  </a:lnTo>
                  <a:lnTo>
                    <a:pt x="198" y="250"/>
                  </a:lnTo>
                  <a:lnTo>
                    <a:pt x="210" y="236"/>
                  </a:lnTo>
                  <a:lnTo>
                    <a:pt x="218" y="221"/>
                  </a:lnTo>
                  <a:lnTo>
                    <a:pt x="223" y="206"/>
                  </a:lnTo>
                  <a:lnTo>
                    <a:pt x="225" y="192"/>
                  </a:lnTo>
                  <a:lnTo>
                    <a:pt x="226" y="179"/>
                  </a:lnTo>
                  <a:lnTo>
                    <a:pt x="243" y="179"/>
                  </a:lnTo>
                  <a:lnTo>
                    <a:pt x="243" y="257"/>
                  </a:lnTo>
                  <a:lnTo>
                    <a:pt x="227" y="264"/>
                  </a:lnTo>
                  <a:lnTo>
                    <a:pt x="209" y="273"/>
                  </a:lnTo>
                  <a:lnTo>
                    <a:pt x="188" y="279"/>
                  </a:lnTo>
                  <a:lnTo>
                    <a:pt x="165" y="283"/>
                  </a:lnTo>
                  <a:lnTo>
                    <a:pt x="138" y="285"/>
                  </a:lnTo>
                  <a:lnTo>
                    <a:pt x="109" y="283"/>
                  </a:lnTo>
                  <a:lnTo>
                    <a:pt x="83" y="276"/>
                  </a:lnTo>
                  <a:lnTo>
                    <a:pt x="61" y="265"/>
                  </a:lnTo>
                  <a:lnTo>
                    <a:pt x="43" y="252"/>
                  </a:lnTo>
                  <a:lnTo>
                    <a:pt x="27" y="235"/>
                  </a:lnTo>
                  <a:lnTo>
                    <a:pt x="16" y="215"/>
                  </a:lnTo>
                  <a:lnTo>
                    <a:pt x="7" y="193"/>
                  </a:lnTo>
                  <a:lnTo>
                    <a:pt x="3" y="169"/>
                  </a:lnTo>
                  <a:lnTo>
                    <a:pt x="0" y="142"/>
                  </a:lnTo>
                  <a:lnTo>
                    <a:pt x="3" y="110"/>
                  </a:lnTo>
                  <a:lnTo>
                    <a:pt x="10" y="82"/>
                  </a:lnTo>
                  <a:lnTo>
                    <a:pt x="22" y="58"/>
                  </a:lnTo>
                  <a:lnTo>
                    <a:pt x="39" y="37"/>
                  </a:lnTo>
                  <a:lnTo>
                    <a:pt x="60" y="21"/>
                  </a:lnTo>
                  <a:lnTo>
                    <a:pt x="84" y="9"/>
                  </a:lnTo>
                  <a:lnTo>
                    <a:pt x="114" y="3"/>
                  </a:lnTo>
                  <a:lnTo>
                    <a:pt x="147"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12"/>
            <p:cNvSpPr>
              <a:spLocks noEditPoints="1"/>
            </p:cNvSpPr>
            <p:nvPr/>
          </p:nvSpPr>
          <p:spPr bwMode="auto">
            <a:xfrm>
              <a:off x="9769475" y="1730375"/>
              <a:ext cx="492125" cy="217488"/>
            </a:xfrm>
            <a:custGeom>
              <a:avLst/>
              <a:gdLst>
                <a:gd name="T0" fmla="*/ 411 w 620"/>
                <a:gd name="T1" fmla="*/ 257 h 273"/>
                <a:gd name="T2" fmla="*/ 458 w 620"/>
                <a:gd name="T3" fmla="*/ 257 h 273"/>
                <a:gd name="T4" fmla="*/ 496 w 620"/>
                <a:gd name="T5" fmla="*/ 253 h 273"/>
                <a:gd name="T6" fmla="*/ 528 w 620"/>
                <a:gd name="T7" fmla="*/ 234 h 273"/>
                <a:gd name="T8" fmla="*/ 551 w 620"/>
                <a:gd name="T9" fmla="*/ 199 h 273"/>
                <a:gd name="T10" fmla="*/ 561 w 620"/>
                <a:gd name="T11" fmla="*/ 154 h 273"/>
                <a:gd name="T12" fmla="*/ 561 w 620"/>
                <a:gd name="T13" fmla="*/ 105 h 273"/>
                <a:gd name="T14" fmla="*/ 546 w 620"/>
                <a:gd name="T15" fmla="*/ 57 h 273"/>
                <a:gd name="T16" fmla="*/ 519 w 620"/>
                <a:gd name="T17" fmla="*/ 28 h 273"/>
                <a:gd name="T18" fmla="*/ 488 w 620"/>
                <a:gd name="T19" fmla="*/ 14 h 273"/>
                <a:gd name="T20" fmla="*/ 457 w 620"/>
                <a:gd name="T21" fmla="*/ 12 h 273"/>
                <a:gd name="T22" fmla="*/ 0 w 620"/>
                <a:gd name="T23" fmla="*/ 0 h 273"/>
                <a:gd name="T24" fmla="*/ 144 w 620"/>
                <a:gd name="T25" fmla="*/ 12 h 273"/>
                <a:gd name="T26" fmla="*/ 98 w 620"/>
                <a:gd name="T27" fmla="*/ 162 h 273"/>
                <a:gd name="T28" fmla="*/ 100 w 620"/>
                <a:gd name="T29" fmla="*/ 211 h 273"/>
                <a:gd name="T30" fmla="*/ 115 w 620"/>
                <a:gd name="T31" fmla="*/ 240 h 273"/>
                <a:gd name="T32" fmla="*/ 139 w 620"/>
                <a:gd name="T33" fmla="*/ 253 h 273"/>
                <a:gd name="T34" fmla="*/ 169 w 620"/>
                <a:gd name="T35" fmla="*/ 256 h 273"/>
                <a:gd name="T36" fmla="*/ 199 w 620"/>
                <a:gd name="T37" fmla="*/ 254 h 273"/>
                <a:gd name="T38" fmla="*/ 226 w 620"/>
                <a:gd name="T39" fmla="*/ 242 h 273"/>
                <a:gd name="T40" fmla="*/ 242 w 620"/>
                <a:gd name="T41" fmla="*/ 220 h 273"/>
                <a:gd name="T42" fmla="*/ 246 w 620"/>
                <a:gd name="T43" fmla="*/ 194 h 273"/>
                <a:gd name="T44" fmla="*/ 246 w 620"/>
                <a:gd name="T45" fmla="*/ 12 h 273"/>
                <a:gd name="T46" fmla="*/ 200 w 620"/>
                <a:gd name="T47" fmla="*/ 0 h 273"/>
                <a:gd name="T48" fmla="*/ 503 w 620"/>
                <a:gd name="T49" fmla="*/ 1 h 273"/>
                <a:gd name="T50" fmla="*/ 558 w 620"/>
                <a:gd name="T51" fmla="*/ 14 h 273"/>
                <a:gd name="T52" fmla="*/ 584 w 620"/>
                <a:gd name="T53" fmla="*/ 33 h 273"/>
                <a:gd name="T54" fmla="*/ 606 w 620"/>
                <a:gd name="T55" fmla="*/ 63 h 273"/>
                <a:gd name="T56" fmla="*/ 617 w 620"/>
                <a:gd name="T57" fmla="*/ 106 h 273"/>
                <a:gd name="T58" fmla="*/ 618 w 620"/>
                <a:gd name="T59" fmla="*/ 156 h 273"/>
                <a:gd name="T60" fmla="*/ 606 w 620"/>
                <a:gd name="T61" fmla="*/ 200 h 273"/>
                <a:gd name="T62" fmla="*/ 580 w 620"/>
                <a:gd name="T63" fmla="*/ 238 h 273"/>
                <a:gd name="T64" fmla="*/ 539 w 620"/>
                <a:gd name="T65" fmla="*/ 262 h 273"/>
                <a:gd name="T66" fmla="*/ 495 w 620"/>
                <a:gd name="T67" fmla="*/ 270 h 273"/>
                <a:gd name="T68" fmla="*/ 308 w 620"/>
                <a:gd name="T69" fmla="*/ 270 h 273"/>
                <a:gd name="T70" fmla="*/ 356 w 620"/>
                <a:gd name="T71" fmla="*/ 257 h 273"/>
                <a:gd name="T72" fmla="*/ 263 w 620"/>
                <a:gd name="T73" fmla="*/ 12 h 273"/>
                <a:gd name="T74" fmla="*/ 263 w 620"/>
                <a:gd name="T75" fmla="*/ 201 h 273"/>
                <a:gd name="T76" fmla="*/ 257 w 620"/>
                <a:gd name="T77" fmla="*/ 231 h 273"/>
                <a:gd name="T78" fmla="*/ 238 w 620"/>
                <a:gd name="T79" fmla="*/ 254 h 273"/>
                <a:gd name="T80" fmla="*/ 205 w 620"/>
                <a:gd name="T81" fmla="*/ 268 h 273"/>
                <a:gd name="T82" fmla="*/ 150 w 620"/>
                <a:gd name="T83" fmla="*/ 273 h 273"/>
                <a:gd name="T84" fmla="*/ 96 w 620"/>
                <a:gd name="T85" fmla="*/ 267 h 273"/>
                <a:gd name="T86" fmla="*/ 63 w 620"/>
                <a:gd name="T87" fmla="*/ 250 h 273"/>
                <a:gd name="T88" fmla="*/ 48 w 620"/>
                <a:gd name="T89" fmla="*/ 224 h 273"/>
                <a:gd name="T90" fmla="*/ 43 w 620"/>
                <a:gd name="T91" fmla="*/ 184 h 273"/>
                <a:gd name="T92" fmla="*/ 43 w 620"/>
                <a:gd name="T93" fmla="*/ 12 h 273"/>
                <a:gd name="T94" fmla="*/ 0 w 620"/>
                <a:gd name="T95" fmla="*/ 0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20" h="273">
                  <a:moveTo>
                    <a:pt x="411" y="12"/>
                  </a:moveTo>
                  <a:lnTo>
                    <a:pt x="411" y="257"/>
                  </a:lnTo>
                  <a:lnTo>
                    <a:pt x="440" y="257"/>
                  </a:lnTo>
                  <a:lnTo>
                    <a:pt x="458" y="257"/>
                  </a:lnTo>
                  <a:lnTo>
                    <a:pt x="478" y="256"/>
                  </a:lnTo>
                  <a:lnTo>
                    <a:pt x="496" y="253"/>
                  </a:lnTo>
                  <a:lnTo>
                    <a:pt x="513" y="245"/>
                  </a:lnTo>
                  <a:lnTo>
                    <a:pt x="528" y="234"/>
                  </a:lnTo>
                  <a:lnTo>
                    <a:pt x="541" y="218"/>
                  </a:lnTo>
                  <a:lnTo>
                    <a:pt x="551" y="199"/>
                  </a:lnTo>
                  <a:lnTo>
                    <a:pt x="557" y="177"/>
                  </a:lnTo>
                  <a:lnTo>
                    <a:pt x="561" y="154"/>
                  </a:lnTo>
                  <a:lnTo>
                    <a:pt x="562" y="130"/>
                  </a:lnTo>
                  <a:lnTo>
                    <a:pt x="561" y="105"/>
                  </a:lnTo>
                  <a:lnTo>
                    <a:pt x="556" y="80"/>
                  </a:lnTo>
                  <a:lnTo>
                    <a:pt x="546" y="57"/>
                  </a:lnTo>
                  <a:lnTo>
                    <a:pt x="534" y="40"/>
                  </a:lnTo>
                  <a:lnTo>
                    <a:pt x="519" y="28"/>
                  </a:lnTo>
                  <a:lnTo>
                    <a:pt x="503" y="19"/>
                  </a:lnTo>
                  <a:lnTo>
                    <a:pt x="488" y="14"/>
                  </a:lnTo>
                  <a:lnTo>
                    <a:pt x="472" y="13"/>
                  </a:lnTo>
                  <a:lnTo>
                    <a:pt x="457" y="12"/>
                  </a:lnTo>
                  <a:lnTo>
                    <a:pt x="411" y="12"/>
                  </a:lnTo>
                  <a:close/>
                  <a:moveTo>
                    <a:pt x="0" y="0"/>
                  </a:moveTo>
                  <a:lnTo>
                    <a:pt x="144" y="0"/>
                  </a:lnTo>
                  <a:lnTo>
                    <a:pt x="144" y="12"/>
                  </a:lnTo>
                  <a:lnTo>
                    <a:pt x="98" y="12"/>
                  </a:lnTo>
                  <a:lnTo>
                    <a:pt x="98" y="162"/>
                  </a:lnTo>
                  <a:lnTo>
                    <a:pt x="98" y="190"/>
                  </a:lnTo>
                  <a:lnTo>
                    <a:pt x="100" y="211"/>
                  </a:lnTo>
                  <a:lnTo>
                    <a:pt x="105" y="227"/>
                  </a:lnTo>
                  <a:lnTo>
                    <a:pt x="115" y="240"/>
                  </a:lnTo>
                  <a:lnTo>
                    <a:pt x="126" y="248"/>
                  </a:lnTo>
                  <a:lnTo>
                    <a:pt x="139" y="253"/>
                  </a:lnTo>
                  <a:lnTo>
                    <a:pt x="154" y="256"/>
                  </a:lnTo>
                  <a:lnTo>
                    <a:pt x="169" y="256"/>
                  </a:lnTo>
                  <a:lnTo>
                    <a:pt x="183" y="256"/>
                  </a:lnTo>
                  <a:lnTo>
                    <a:pt x="199" y="254"/>
                  </a:lnTo>
                  <a:lnTo>
                    <a:pt x="213" y="249"/>
                  </a:lnTo>
                  <a:lnTo>
                    <a:pt x="226" y="242"/>
                  </a:lnTo>
                  <a:lnTo>
                    <a:pt x="236" y="231"/>
                  </a:lnTo>
                  <a:lnTo>
                    <a:pt x="242" y="220"/>
                  </a:lnTo>
                  <a:lnTo>
                    <a:pt x="244" y="206"/>
                  </a:lnTo>
                  <a:lnTo>
                    <a:pt x="246" y="194"/>
                  </a:lnTo>
                  <a:lnTo>
                    <a:pt x="246" y="183"/>
                  </a:lnTo>
                  <a:lnTo>
                    <a:pt x="246" y="12"/>
                  </a:lnTo>
                  <a:lnTo>
                    <a:pt x="200" y="12"/>
                  </a:lnTo>
                  <a:lnTo>
                    <a:pt x="200" y="0"/>
                  </a:lnTo>
                  <a:lnTo>
                    <a:pt x="475" y="0"/>
                  </a:lnTo>
                  <a:lnTo>
                    <a:pt x="503" y="1"/>
                  </a:lnTo>
                  <a:lnTo>
                    <a:pt x="532" y="4"/>
                  </a:lnTo>
                  <a:lnTo>
                    <a:pt x="558" y="14"/>
                  </a:lnTo>
                  <a:lnTo>
                    <a:pt x="572" y="23"/>
                  </a:lnTo>
                  <a:lnTo>
                    <a:pt x="584" y="33"/>
                  </a:lnTo>
                  <a:lnTo>
                    <a:pt x="596" y="46"/>
                  </a:lnTo>
                  <a:lnTo>
                    <a:pt x="606" y="63"/>
                  </a:lnTo>
                  <a:lnTo>
                    <a:pt x="613" y="83"/>
                  </a:lnTo>
                  <a:lnTo>
                    <a:pt x="617" y="106"/>
                  </a:lnTo>
                  <a:lnTo>
                    <a:pt x="620" y="134"/>
                  </a:lnTo>
                  <a:lnTo>
                    <a:pt x="618" y="156"/>
                  </a:lnTo>
                  <a:lnTo>
                    <a:pt x="613" y="179"/>
                  </a:lnTo>
                  <a:lnTo>
                    <a:pt x="606" y="200"/>
                  </a:lnTo>
                  <a:lnTo>
                    <a:pt x="595" y="220"/>
                  </a:lnTo>
                  <a:lnTo>
                    <a:pt x="580" y="238"/>
                  </a:lnTo>
                  <a:lnTo>
                    <a:pt x="561" y="253"/>
                  </a:lnTo>
                  <a:lnTo>
                    <a:pt x="539" y="262"/>
                  </a:lnTo>
                  <a:lnTo>
                    <a:pt x="517" y="267"/>
                  </a:lnTo>
                  <a:lnTo>
                    <a:pt x="495" y="270"/>
                  </a:lnTo>
                  <a:lnTo>
                    <a:pt x="473" y="270"/>
                  </a:lnTo>
                  <a:lnTo>
                    <a:pt x="308" y="270"/>
                  </a:lnTo>
                  <a:lnTo>
                    <a:pt x="308" y="257"/>
                  </a:lnTo>
                  <a:lnTo>
                    <a:pt x="356" y="257"/>
                  </a:lnTo>
                  <a:lnTo>
                    <a:pt x="356" y="12"/>
                  </a:lnTo>
                  <a:lnTo>
                    <a:pt x="263" y="12"/>
                  </a:lnTo>
                  <a:lnTo>
                    <a:pt x="263" y="184"/>
                  </a:lnTo>
                  <a:lnTo>
                    <a:pt x="263" y="201"/>
                  </a:lnTo>
                  <a:lnTo>
                    <a:pt x="260" y="216"/>
                  </a:lnTo>
                  <a:lnTo>
                    <a:pt x="257" y="231"/>
                  </a:lnTo>
                  <a:lnTo>
                    <a:pt x="249" y="243"/>
                  </a:lnTo>
                  <a:lnTo>
                    <a:pt x="238" y="254"/>
                  </a:lnTo>
                  <a:lnTo>
                    <a:pt x="225" y="262"/>
                  </a:lnTo>
                  <a:lnTo>
                    <a:pt x="205" y="268"/>
                  </a:lnTo>
                  <a:lnTo>
                    <a:pt x="181" y="272"/>
                  </a:lnTo>
                  <a:lnTo>
                    <a:pt x="150" y="273"/>
                  </a:lnTo>
                  <a:lnTo>
                    <a:pt x="121" y="272"/>
                  </a:lnTo>
                  <a:lnTo>
                    <a:pt x="96" y="267"/>
                  </a:lnTo>
                  <a:lnTo>
                    <a:pt x="78" y="260"/>
                  </a:lnTo>
                  <a:lnTo>
                    <a:pt x="63" y="250"/>
                  </a:lnTo>
                  <a:lnTo>
                    <a:pt x="54" y="238"/>
                  </a:lnTo>
                  <a:lnTo>
                    <a:pt x="48" y="224"/>
                  </a:lnTo>
                  <a:lnTo>
                    <a:pt x="44" y="207"/>
                  </a:lnTo>
                  <a:lnTo>
                    <a:pt x="43" y="184"/>
                  </a:lnTo>
                  <a:lnTo>
                    <a:pt x="43" y="155"/>
                  </a:lnTo>
                  <a:lnTo>
                    <a:pt x="43" y="12"/>
                  </a:lnTo>
                  <a:lnTo>
                    <a:pt x="0" y="12"/>
                  </a:lnTo>
                  <a:lnTo>
                    <a:pt x="0"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13"/>
            <p:cNvSpPr>
              <a:spLocks/>
            </p:cNvSpPr>
            <p:nvPr/>
          </p:nvSpPr>
          <p:spPr bwMode="auto">
            <a:xfrm>
              <a:off x="9372600" y="1646237"/>
              <a:ext cx="390525" cy="304800"/>
            </a:xfrm>
            <a:custGeom>
              <a:avLst/>
              <a:gdLst>
                <a:gd name="T0" fmla="*/ 0 w 493"/>
                <a:gd name="T1" fmla="*/ 0 h 385"/>
                <a:gd name="T2" fmla="*/ 127 w 493"/>
                <a:gd name="T3" fmla="*/ 0 h 385"/>
                <a:gd name="T4" fmla="*/ 247 w 493"/>
                <a:gd name="T5" fmla="*/ 293 h 385"/>
                <a:gd name="T6" fmla="*/ 369 w 493"/>
                <a:gd name="T7" fmla="*/ 0 h 385"/>
                <a:gd name="T8" fmla="*/ 493 w 493"/>
                <a:gd name="T9" fmla="*/ 0 h 385"/>
                <a:gd name="T10" fmla="*/ 493 w 493"/>
                <a:gd name="T11" fmla="*/ 13 h 385"/>
                <a:gd name="T12" fmla="*/ 441 w 493"/>
                <a:gd name="T13" fmla="*/ 13 h 385"/>
                <a:gd name="T14" fmla="*/ 441 w 493"/>
                <a:gd name="T15" fmla="*/ 365 h 385"/>
                <a:gd name="T16" fmla="*/ 493 w 493"/>
                <a:gd name="T17" fmla="*/ 365 h 385"/>
                <a:gd name="T18" fmla="*/ 493 w 493"/>
                <a:gd name="T19" fmla="*/ 378 h 385"/>
                <a:gd name="T20" fmla="*/ 317 w 493"/>
                <a:gd name="T21" fmla="*/ 378 h 385"/>
                <a:gd name="T22" fmla="*/ 317 w 493"/>
                <a:gd name="T23" fmla="*/ 365 h 385"/>
                <a:gd name="T24" fmla="*/ 378 w 493"/>
                <a:gd name="T25" fmla="*/ 365 h 385"/>
                <a:gd name="T26" fmla="*/ 378 w 493"/>
                <a:gd name="T27" fmla="*/ 26 h 385"/>
                <a:gd name="T28" fmla="*/ 226 w 493"/>
                <a:gd name="T29" fmla="*/ 385 h 385"/>
                <a:gd name="T30" fmla="*/ 218 w 493"/>
                <a:gd name="T31" fmla="*/ 385 h 385"/>
                <a:gd name="T32" fmla="*/ 70 w 493"/>
                <a:gd name="T33" fmla="*/ 24 h 385"/>
                <a:gd name="T34" fmla="*/ 70 w 493"/>
                <a:gd name="T35" fmla="*/ 365 h 385"/>
                <a:gd name="T36" fmla="*/ 131 w 493"/>
                <a:gd name="T37" fmla="*/ 365 h 385"/>
                <a:gd name="T38" fmla="*/ 131 w 493"/>
                <a:gd name="T39" fmla="*/ 378 h 385"/>
                <a:gd name="T40" fmla="*/ 0 w 493"/>
                <a:gd name="T41" fmla="*/ 378 h 385"/>
                <a:gd name="T42" fmla="*/ 0 w 493"/>
                <a:gd name="T43" fmla="*/ 365 h 385"/>
                <a:gd name="T44" fmla="*/ 51 w 493"/>
                <a:gd name="T45" fmla="*/ 365 h 385"/>
                <a:gd name="T46" fmla="*/ 51 w 493"/>
                <a:gd name="T47" fmla="*/ 13 h 385"/>
                <a:gd name="T48" fmla="*/ 0 w 493"/>
                <a:gd name="T49" fmla="*/ 13 h 385"/>
                <a:gd name="T50" fmla="*/ 0 w 493"/>
                <a:gd name="T51" fmla="*/ 0 h 3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93" h="385">
                  <a:moveTo>
                    <a:pt x="0" y="0"/>
                  </a:moveTo>
                  <a:lnTo>
                    <a:pt x="127" y="0"/>
                  </a:lnTo>
                  <a:lnTo>
                    <a:pt x="247" y="293"/>
                  </a:lnTo>
                  <a:lnTo>
                    <a:pt x="369" y="0"/>
                  </a:lnTo>
                  <a:lnTo>
                    <a:pt x="493" y="0"/>
                  </a:lnTo>
                  <a:lnTo>
                    <a:pt x="493" y="13"/>
                  </a:lnTo>
                  <a:lnTo>
                    <a:pt x="441" y="13"/>
                  </a:lnTo>
                  <a:lnTo>
                    <a:pt x="441" y="365"/>
                  </a:lnTo>
                  <a:lnTo>
                    <a:pt x="493" y="365"/>
                  </a:lnTo>
                  <a:lnTo>
                    <a:pt x="493" y="378"/>
                  </a:lnTo>
                  <a:lnTo>
                    <a:pt x="317" y="378"/>
                  </a:lnTo>
                  <a:lnTo>
                    <a:pt x="317" y="365"/>
                  </a:lnTo>
                  <a:lnTo>
                    <a:pt x="378" y="365"/>
                  </a:lnTo>
                  <a:lnTo>
                    <a:pt x="378" y="26"/>
                  </a:lnTo>
                  <a:lnTo>
                    <a:pt x="226" y="385"/>
                  </a:lnTo>
                  <a:lnTo>
                    <a:pt x="218" y="385"/>
                  </a:lnTo>
                  <a:lnTo>
                    <a:pt x="70" y="24"/>
                  </a:lnTo>
                  <a:lnTo>
                    <a:pt x="70" y="365"/>
                  </a:lnTo>
                  <a:lnTo>
                    <a:pt x="131" y="365"/>
                  </a:lnTo>
                  <a:lnTo>
                    <a:pt x="131" y="378"/>
                  </a:lnTo>
                  <a:lnTo>
                    <a:pt x="0" y="378"/>
                  </a:lnTo>
                  <a:lnTo>
                    <a:pt x="0" y="365"/>
                  </a:lnTo>
                  <a:lnTo>
                    <a:pt x="51" y="365"/>
                  </a:lnTo>
                  <a:lnTo>
                    <a:pt x="51" y="13"/>
                  </a:lnTo>
                  <a:lnTo>
                    <a:pt x="0" y="13"/>
                  </a:lnTo>
                  <a:lnTo>
                    <a:pt x="0"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 name="Freeform 14"/>
            <p:cNvSpPr>
              <a:spLocks/>
            </p:cNvSpPr>
            <p:nvPr/>
          </p:nvSpPr>
          <p:spPr bwMode="auto">
            <a:xfrm>
              <a:off x="11818938" y="1730375"/>
              <a:ext cx="119063" cy="214313"/>
            </a:xfrm>
            <a:custGeom>
              <a:avLst/>
              <a:gdLst>
                <a:gd name="T0" fmla="*/ 0 w 149"/>
                <a:gd name="T1" fmla="*/ 0 h 270"/>
                <a:gd name="T2" fmla="*/ 149 w 149"/>
                <a:gd name="T3" fmla="*/ 0 h 270"/>
                <a:gd name="T4" fmla="*/ 149 w 149"/>
                <a:gd name="T5" fmla="*/ 12 h 270"/>
                <a:gd name="T6" fmla="*/ 103 w 149"/>
                <a:gd name="T7" fmla="*/ 12 h 270"/>
                <a:gd name="T8" fmla="*/ 103 w 149"/>
                <a:gd name="T9" fmla="*/ 257 h 270"/>
                <a:gd name="T10" fmla="*/ 149 w 149"/>
                <a:gd name="T11" fmla="*/ 257 h 270"/>
                <a:gd name="T12" fmla="*/ 149 w 149"/>
                <a:gd name="T13" fmla="*/ 270 h 270"/>
                <a:gd name="T14" fmla="*/ 0 w 149"/>
                <a:gd name="T15" fmla="*/ 270 h 270"/>
                <a:gd name="T16" fmla="*/ 0 w 149"/>
                <a:gd name="T17" fmla="*/ 257 h 270"/>
                <a:gd name="T18" fmla="*/ 48 w 149"/>
                <a:gd name="T19" fmla="*/ 257 h 270"/>
                <a:gd name="T20" fmla="*/ 48 w 149"/>
                <a:gd name="T21" fmla="*/ 12 h 270"/>
                <a:gd name="T22" fmla="*/ 0 w 149"/>
                <a:gd name="T23" fmla="*/ 12 h 270"/>
                <a:gd name="T24" fmla="*/ 0 w 149"/>
                <a:gd name="T25" fmla="*/ 0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9" h="270">
                  <a:moveTo>
                    <a:pt x="0" y="0"/>
                  </a:moveTo>
                  <a:lnTo>
                    <a:pt x="149" y="0"/>
                  </a:lnTo>
                  <a:lnTo>
                    <a:pt x="149" y="12"/>
                  </a:lnTo>
                  <a:lnTo>
                    <a:pt x="103" y="12"/>
                  </a:lnTo>
                  <a:lnTo>
                    <a:pt x="103" y="257"/>
                  </a:lnTo>
                  <a:lnTo>
                    <a:pt x="149" y="257"/>
                  </a:lnTo>
                  <a:lnTo>
                    <a:pt x="149" y="270"/>
                  </a:lnTo>
                  <a:lnTo>
                    <a:pt x="0" y="270"/>
                  </a:lnTo>
                  <a:lnTo>
                    <a:pt x="0" y="257"/>
                  </a:lnTo>
                  <a:lnTo>
                    <a:pt x="48" y="257"/>
                  </a:lnTo>
                  <a:lnTo>
                    <a:pt x="48" y="12"/>
                  </a:lnTo>
                  <a:lnTo>
                    <a:pt x="0" y="12"/>
                  </a:lnTo>
                  <a:lnTo>
                    <a:pt x="0"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Freeform 15"/>
            <p:cNvSpPr>
              <a:spLocks noEditPoints="1"/>
            </p:cNvSpPr>
            <p:nvPr/>
          </p:nvSpPr>
          <p:spPr bwMode="auto">
            <a:xfrm>
              <a:off x="12125325" y="1727200"/>
              <a:ext cx="444500" cy="217488"/>
            </a:xfrm>
            <a:custGeom>
              <a:avLst/>
              <a:gdLst>
                <a:gd name="T0" fmla="*/ 133 w 559"/>
                <a:gd name="T1" fmla="*/ 65 h 274"/>
                <a:gd name="T2" fmla="*/ 95 w 559"/>
                <a:gd name="T3" fmla="*/ 166 h 274"/>
                <a:gd name="T4" fmla="*/ 173 w 559"/>
                <a:gd name="T5" fmla="*/ 166 h 274"/>
                <a:gd name="T6" fmla="*/ 133 w 559"/>
                <a:gd name="T7" fmla="*/ 65 h 274"/>
                <a:gd name="T8" fmla="*/ 144 w 559"/>
                <a:gd name="T9" fmla="*/ 0 h 274"/>
                <a:gd name="T10" fmla="*/ 165 w 559"/>
                <a:gd name="T11" fmla="*/ 0 h 274"/>
                <a:gd name="T12" fmla="*/ 249 w 559"/>
                <a:gd name="T13" fmla="*/ 219 h 274"/>
                <a:gd name="T14" fmla="*/ 266 w 559"/>
                <a:gd name="T15" fmla="*/ 261 h 274"/>
                <a:gd name="T16" fmla="*/ 347 w 559"/>
                <a:gd name="T17" fmla="*/ 261 h 274"/>
                <a:gd name="T18" fmla="*/ 347 w 559"/>
                <a:gd name="T19" fmla="*/ 16 h 274"/>
                <a:gd name="T20" fmla="*/ 299 w 559"/>
                <a:gd name="T21" fmla="*/ 16 h 274"/>
                <a:gd name="T22" fmla="*/ 299 w 559"/>
                <a:gd name="T23" fmla="*/ 4 h 274"/>
                <a:gd name="T24" fmla="*/ 452 w 559"/>
                <a:gd name="T25" fmla="*/ 4 h 274"/>
                <a:gd name="T26" fmla="*/ 452 w 559"/>
                <a:gd name="T27" fmla="*/ 16 h 274"/>
                <a:gd name="T28" fmla="*/ 400 w 559"/>
                <a:gd name="T29" fmla="*/ 16 h 274"/>
                <a:gd name="T30" fmla="*/ 400 w 559"/>
                <a:gd name="T31" fmla="*/ 261 h 274"/>
                <a:gd name="T32" fmla="*/ 462 w 559"/>
                <a:gd name="T33" fmla="*/ 261 h 274"/>
                <a:gd name="T34" fmla="*/ 475 w 559"/>
                <a:gd name="T35" fmla="*/ 261 h 274"/>
                <a:gd name="T36" fmla="*/ 488 w 559"/>
                <a:gd name="T37" fmla="*/ 259 h 274"/>
                <a:gd name="T38" fmla="*/ 503 w 559"/>
                <a:gd name="T39" fmla="*/ 254 h 274"/>
                <a:gd name="T40" fmla="*/ 515 w 559"/>
                <a:gd name="T41" fmla="*/ 246 h 274"/>
                <a:gd name="T42" fmla="*/ 526 w 559"/>
                <a:gd name="T43" fmla="*/ 232 h 274"/>
                <a:gd name="T44" fmla="*/ 532 w 559"/>
                <a:gd name="T45" fmla="*/ 217 h 274"/>
                <a:gd name="T46" fmla="*/ 537 w 559"/>
                <a:gd name="T47" fmla="*/ 202 h 274"/>
                <a:gd name="T48" fmla="*/ 541 w 559"/>
                <a:gd name="T49" fmla="*/ 186 h 274"/>
                <a:gd name="T50" fmla="*/ 542 w 559"/>
                <a:gd name="T51" fmla="*/ 173 h 274"/>
                <a:gd name="T52" fmla="*/ 559 w 559"/>
                <a:gd name="T53" fmla="*/ 173 h 274"/>
                <a:gd name="T54" fmla="*/ 559 w 559"/>
                <a:gd name="T55" fmla="*/ 274 h 274"/>
                <a:gd name="T56" fmla="*/ 160 w 559"/>
                <a:gd name="T57" fmla="*/ 274 h 274"/>
                <a:gd name="T58" fmla="*/ 160 w 559"/>
                <a:gd name="T59" fmla="*/ 261 h 274"/>
                <a:gd name="T60" fmla="*/ 209 w 559"/>
                <a:gd name="T61" fmla="*/ 261 h 274"/>
                <a:gd name="T62" fmla="*/ 179 w 559"/>
                <a:gd name="T63" fmla="*/ 181 h 274"/>
                <a:gd name="T64" fmla="*/ 90 w 559"/>
                <a:gd name="T65" fmla="*/ 181 h 274"/>
                <a:gd name="T66" fmla="*/ 72 w 559"/>
                <a:gd name="T67" fmla="*/ 226 h 274"/>
                <a:gd name="T68" fmla="*/ 59 w 559"/>
                <a:gd name="T69" fmla="*/ 261 h 274"/>
                <a:gd name="T70" fmla="*/ 107 w 559"/>
                <a:gd name="T71" fmla="*/ 261 h 274"/>
                <a:gd name="T72" fmla="*/ 107 w 559"/>
                <a:gd name="T73" fmla="*/ 274 h 274"/>
                <a:gd name="T74" fmla="*/ 0 w 559"/>
                <a:gd name="T75" fmla="*/ 274 h 274"/>
                <a:gd name="T76" fmla="*/ 0 w 559"/>
                <a:gd name="T77" fmla="*/ 261 h 274"/>
                <a:gd name="T78" fmla="*/ 41 w 559"/>
                <a:gd name="T79" fmla="*/ 261 h 274"/>
                <a:gd name="T80" fmla="*/ 58 w 559"/>
                <a:gd name="T81" fmla="*/ 221 h 274"/>
                <a:gd name="T82" fmla="*/ 144 w 559"/>
                <a:gd name="T83" fmla="*/ 0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559" h="274">
                  <a:moveTo>
                    <a:pt x="133" y="65"/>
                  </a:moveTo>
                  <a:lnTo>
                    <a:pt x="95" y="166"/>
                  </a:lnTo>
                  <a:lnTo>
                    <a:pt x="173" y="166"/>
                  </a:lnTo>
                  <a:lnTo>
                    <a:pt x="133" y="65"/>
                  </a:lnTo>
                  <a:close/>
                  <a:moveTo>
                    <a:pt x="144" y="0"/>
                  </a:moveTo>
                  <a:lnTo>
                    <a:pt x="165" y="0"/>
                  </a:lnTo>
                  <a:lnTo>
                    <a:pt x="249" y="219"/>
                  </a:lnTo>
                  <a:lnTo>
                    <a:pt x="266" y="261"/>
                  </a:lnTo>
                  <a:lnTo>
                    <a:pt x="347" y="261"/>
                  </a:lnTo>
                  <a:lnTo>
                    <a:pt x="347" y="16"/>
                  </a:lnTo>
                  <a:lnTo>
                    <a:pt x="299" y="16"/>
                  </a:lnTo>
                  <a:lnTo>
                    <a:pt x="299" y="4"/>
                  </a:lnTo>
                  <a:lnTo>
                    <a:pt x="452" y="4"/>
                  </a:lnTo>
                  <a:lnTo>
                    <a:pt x="452" y="16"/>
                  </a:lnTo>
                  <a:lnTo>
                    <a:pt x="400" y="16"/>
                  </a:lnTo>
                  <a:lnTo>
                    <a:pt x="400" y="261"/>
                  </a:lnTo>
                  <a:lnTo>
                    <a:pt x="462" y="261"/>
                  </a:lnTo>
                  <a:lnTo>
                    <a:pt x="475" y="261"/>
                  </a:lnTo>
                  <a:lnTo>
                    <a:pt x="488" y="259"/>
                  </a:lnTo>
                  <a:lnTo>
                    <a:pt x="503" y="254"/>
                  </a:lnTo>
                  <a:lnTo>
                    <a:pt x="515" y="246"/>
                  </a:lnTo>
                  <a:lnTo>
                    <a:pt x="526" y="232"/>
                  </a:lnTo>
                  <a:lnTo>
                    <a:pt x="532" y="217"/>
                  </a:lnTo>
                  <a:lnTo>
                    <a:pt x="537" y="202"/>
                  </a:lnTo>
                  <a:lnTo>
                    <a:pt x="541" y="186"/>
                  </a:lnTo>
                  <a:lnTo>
                    <a:pt x="542" y="173"/>
                  </a:lnTo>
                  <a:lnTo>
                    <a:pt x="559" y="173"/>
                  </a:lnTo>
                  <a:lnTo>
                    <a:pt x="559" y="274"/>
                  </a:lnTo>
                  <a:lnTo>
                    <a:pt x="160" y="274"/>
                  </a:lnTo>
                  <a:lnTo>
                    <a:pt x="160" y="261"/>
                  </a:lnTo>
                  <a:lnTo>
                    <a:pt x="209" y="261"/>
                  </a:lnTo>
                  <a:lnTo>
                    <a:pt x="179" y="181"/>
                  </a:lnTo>
                  <a:lnTo>
                    <a:pt x="90" y="181"/>
                  </a:lnTo>
                  <a:lnTo>
                    <a:pt x="72" y="226"/>
                  </a:lnTo>
                  <a:lnTo>
                    <a:pt x="59" y="261"/>
                  </a:lnTo>
                  <a:lnTo>
                    <a:pt x="107" y="261"/>
                  </a:lnTo>
                  <a:lnTo>
                    <a:pt x="107" y="274"/>
                  </a:lnTo>
                  <a:lnTo>
                    <a:pt x="0" y="274"/>
                  </a:lnTo>
                  <a:lnTo>
                    <a:pt x="0" y="261"/>
                  </a:lnTo>
                  <a:lnTo>
                    <a:pt x="41" y="261"/>
                  </a:lnTo>
                  <a:lnTo>
                    <a:pt x="58" y="221"/>
                  </a:lnTo>
                  <a:lnTo>
                    <a:pt x="144"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6"/>
            <p:cNvSpPr>
              <a:spLocks/>
            </p:cNvSpPr>
            <p:nvPr/>
          </p:nvSpPr>
          <p:spPr bwMode="auto">
            <a:xfrm>
              <a:off x="10861675" y="1730375"/>
              <a:ext cx="249238" cy="214313"/>
            </a:xfrm>
            <a:custGeom>
              <a:avLst/>
              <a:gdLst>
                <a:gd name="T0" fmla="*/ 0 w 314"/>
                <a:gd name="T1" fmla="*/ 0 h 270"/>
                <a:gd name="T2" fmla="*/ 148 w 314"/>
                <a:gd name="T3" fmla="*/ 0 h 270"/>
                <a:gd name="T4" fmla="*/ 148 w 314"/>
                <a:gd name="T5" fmla="*/ 12 h 270"/>
                <a:gd name="T6" fmla="*/ 102 w 314"/>
                <a:gd name="T7" fmla="*/ 12 h 270"/>
                <a:gd name="T8" fmla="*/ 102 w 314"/>
                <a:gd name="T9" fmla="*/ 52 h 270"/>
                <a:gd name="T10" fmla="*/ 102 w 314"/>
                <a:gd name="T11" fmla="*/ 117 h 270"/>
                <a:gd name="T12" fmla="*/ 128 w 314"/>
                <a:gd name="T13" fmla="*/ 117 h 270"/>
                <a:gd name="T14" fmla="*/ 186 w 314"/>
                <a:gd name="T15" fmla="*/ 37 h 270"/>
                <a:gd name="T16" fmla="*/ 202 w 314"/>
                <a:gd name="T17" fmla="*/ 12 h 270"/>
                <a:gd name="T18" fmla="*/ 166 w 314"/>
                <a:gd name="T19" fmla="*/ 12 h 270"/>
                <a:gd name="T20" fmla="*/ 166 w 314"/>
                <a:gd name="T21" fmla="*/ 0 h 270"/>
                <a:gd name="T22" fmla="*/ 268 w 314"/>
                <a:gd name="T23" fmla="*/ 0 h 270"/>
                <a:gd name="T24" fmla="*/ 268 w 314"/>
                <a:gd name="T25" fmla="*/ 12 h 270"/>
                <a:gd name="T26" fmla="*/ 224 w 314"/>
                <a:gd name="T27" fmla="*/ 12 h 270"/>
                <a:gd name="T28" fmla="*/ 203 w 314"/>
                <a:gd name="T29" fmla="*/ 40 h 270"/>
                <a:gd name="T30" fmla="*/ 165 w 314"/>
                <a:gd name="T31" fmla="*/ 91 h 270"/>
                <a:gd name="T32" fmla="*/ 244 w 314"/>
                <a:gd name="T33" fmla="*/ 215 h 270"/>
                <a:gd name="T34" fmla="*/ 273 w 314"/>
                <a:gd name="T35" fmla="*/ 257 h 270"/>
                <a:gd name="T36" fmla="*/ 314 w 314"/>
                <a:gd name="T37" fmla="*/ 257 h 270"/>
                <a:gd name="T38" fmla="*/ 314 w 314"/>
                <a:gd name="T39" fmla="*/ 270 h 270"/>
                <a:gd name="T40" fmla="*/ 169 w 314"/>
                <a:gd name="T41" fmla="*/ 270 h 270"/>
                <a:gd name="T42" fmla="*/ 169 w 314"/>
                <a:gd name="T43" fmla="*/ 257 h 270"/>
                <a:gd name="T44" fmla="*/ 207 w 314"/>
                <a:gd name="T45" fmla="*/ 257 h 270"/>
                <a:gd name="T46" fmla="*/ 186 w 314"/>
                <a:gd name="T47" fmla="*/ 223 h 270"/>
                <a:gd name="T48" fmla="*/ 127 w 314"/>
                <a:gd name="T49" fmla="*/ 130 h 270"/>
                <a:gd name="T50" fmla="*/ 102 w 314"/>
                <a:gd name="T51" fmla="*/ 130 h 270"/>
                <a:gd name="T52" fmla="*/ 102 w 314"/>
                <a:gd name="T53" fmla="*/ 217 h 270"/>
                <a:gd name="T54" fmla="*/ 102 w 314"/>
                <a:gd name="T55" fmla="*/ 257 h 270"/>
                <a:gd name="T56" fmla="*/ 148 w 314"/>
                <a:gd name="T57" fmla="*/ 257 h 270"/>
                <a:gd name="T58" fmla="*/ 148 w 314"/>
                <a:gd name="T59" fmla="*/ 270 h 270"/>
                <a:gd name="T60" fmla="*/ 0 w 314"/>
                <a:gd name="T61" fmla="*/ 270 h 270"/>
                <a:gd name="T62" fmla="*/ 0 w 314"/>
                <a:gd name="T63" fmla="*/ 257 h 270"/>
                <a:gd name="T64" fmla="*/ 48 w 314"/>
                <a:gd name="T65" fmla="*/ 257 h 270"/>
                <a:gd name="T66" fmla="*/ 48 w 314"/>
                <a:gd name="T67" fmla="*/ 12 h 270"/>
                <a:gd name="T68" fmla="*/ 0 w 314"/>
                <a:gd name="T69" fmla="*/ 12 h 270"/>
                <a:gd name="T70" fmla="*/ 0 w 314"/>
                <a:gd name="T71" fmla="*/ 0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14" h="270">
                  <a:moveTo>
                    <a:pt x="0" y="0"/>
                  </a:moveTo>
                  <a:lnTo>
                    <a:pt x="148" y="0"/>
                  </a:lnTo>
                  <a:lnTo>
                    <a:pt x="148" y="12"/>
                  </a:lnTo>
                  <a:lnTo>
                    <a:pt x="102" y="12"/>
                  </a:lnTo>
                  <a:lnTo>
                    <a:pt x="102" y="52"/>
                  </a:lnTo>
                  <a:lnTo>
                    <a:pt x="102" y="117"/>
                  </a:lnTo>
                  <a:lnTo>
                    <a:pt x="128" y="117"/>
                  </a:lnTo>
                  <a:lnTo>
                    <a:pt x="186" y="37"/>
                  </a:lnTo>
                  <a:lnTo>
                    <a:pt x="202" y="12"/>
                  </a:lnTo>
                  <a:lnTo>
                    <a:pt x="166" y="12"/>
                  </a:lnTo>
                  <a:lnTo>
                    <a:pt x="166" y="0"/>
                  </a:lnTo>
                  <a:lnTo>
                    <a:pt x="268" y="0"/>
                  </a:lnTo>
                  <a:lnTo>
                    <a:pt x="268" y="12"/>
                  </a:lnTo>
                  <a:lnTo>
                    <a:pt x="224" y="12"/>
                  </a:lnTo>
                  <a:lnTo>
                    <a:pt x="203" y="40"/>
                  </a:lnTo>
                  <a:lnTo>
                    <a:pt x="165" y="91"/>
                  </a:lnTo>
                  <a:lnTo>
                    <a:pt x="244" y="215"/>
                  </a:lnTo>
                  <a:lnTo>
                    <a:pt x="273" y="257"/>
                  </a:lnTo>
                  <a:lnTo>
                    <a:pt x="314" y="257"/>
                  </a:lnTo>
                  <a:lnTo>
                    <a:pt x="314" y="270"/>
                  </a:lnTo>
                  <a:lnTo>
                    <a:pt x="169" y="270"/>
                  </a:lnTo>
                  <a:lnTo>
                    <a:pt x="169" y="257"/>
                  </a:lnTo>
                  <a:lnTo>
                    <a:pt x="207" y="257"/>
                  </a:lnTo>
                  <a:lnTo>
                    <a:pt x="186" y="223"/>
                  </a:lnTo>
                  <a:lnTo>
                    <a:pt x="127" y="130"/>
                  </a:lnTo>
                  <a:lnTo>
                    <a:pt x="102" y="130"/>
                  </a:lnTo>
                  <a:lnTo>
                    <a:pt x="102" y="217"/>
                  </a:lnTo>
                  <a:lnTo>
                    <a:pt x="102" y="257"/>
                  </a:lnTo>
                  <a:lnTo>
                    <a:pt x="148" y="257"/>
                  </a:lnTo>
                  <a:lnTo>
                    <a:pt x="148" y="270"/>
                  </a:lnTo>
                  <a:lnTo>
                    <a:pt x="0" y="270"/>
                  </a:lnTo>
                  <a:lnTo>
                    <a:pt x="0" y="257"/>
                  </a:lnTo>
                  <a:lnTo>
                    <a:pt x="48" y="257"/>
                  </a:lnTo>
                  <a:lnTo>
                    <a:pt x="48" y="12"/>
                  </a:lnTo>
                  <a:lnTo>
                    <a:pt x="0" y="12"/>
                  </a:lnTo>
                  <a:lnTo>
                    <a:pt x="0"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7"/>
            <p:cNvSpPr>
              <a:spLocks/>
            </p:cNvSpPr>
            <p:nvPr/>
          </p:nvSpPr>
          <p:spPr bwMode="auto">
            <a:xfrm>
              <a:off x="11952288" y="1730375"/>
              <a:ext cx="204788" cy="214313"/>
            </a:xfrm>
            <a:custGeom>
              <a:avLst/>
              <a:gdLst>
                <a:gd name="T0" fmla="*/ 0 w 259"/>
                <a:gd name="T1" fmla="*/ 0 h 270"/>
                <a:gd name="T2" fmla="*/ 259 w 259"/>
                <a:gd name="T3" fmla="*/ 0 h 270"/>
                <a:gd name="T4" fmla="*/ 259 w 259"/>
                <a:gd name="T5" fmla="*/ 88 h 270"/>
                <a:gd name="T6" fmla="*/ 242 w 259"/>
                <a:gd name="T7" fmla="*/ 88 h 270"/>
                <a:gd name="T8" fmla="*/ 238 w 259"/>
                <a:gd name="T9" fmla="*/ 64 h 270"/>
                <a:gd name="T10" fmla="*/ 233 w 259"/>
                <a:gd name="T11" fmla="*/ 47 h 270"/>
                <a:gd name="T12" fmla="*/ 226 w 259"/>
                <a:gd name="T13" fmla="*/ 34 h 270"/>
                <a:gd name="T14" fmla="*/ 217 w 259"/>
                <a:gd name="T15" fmla="*/ 25 h 270"/>
                <a:gd name="T16" fmla="*/ 206 w 259"/>
                <a:gd name="T17" fmla="*/ 18 h 270"/>
                <a:gd name="T18" fmla="*/ 195 w 259"/>
                <a:gd name="T19" fmla="*/ 14 h 270"/>
                <a:gd name="T20" fmla="*/ 183 w 259"/>
                <a:gd name="T21" fmla="*/ 13 h 270"/>
                <a:gd name="T22" fmla="*/ 170 w 259"/>
                <a:gd name="T23" fmla="*/ 12 h 270"/>
                <a:gd name="T24" fmla="*/ 156 w 259"/>
                <a:gd name="T25" fmla="*/ 12 h 270"/>
                <a:gd name="T26" fmla="*/ 156 w 259"/>
                <a:gd name="T27" fmla="*/ 218 h 270"/>
                <a:gd name="T28" fmla="*/ 156 w 259"/>
                <a:gd name="T29" fmla="*/ 257 h 270"/>
                <a:gd name="T30" fmla="*/ 208 w 259"/>
                <a:gd name="T31" fmla="*/ 257 h 270"/>
                <a:gd name="T32" fmla="*/ 208 w 259"/>
                <a:gd name="T33" fmla="*/ 270 h 270"/>
                <a:gd name="T34" fmla="*/ 52 w 259"/>
                <a:gd name="T35" fmla="*/ 270 h 270"/>
                <a:gd name="T36" fmla="*/ 52 w 259"/>
                <a:gd name="T37" fmla="*/ 257 h 270"/>
                <a:gd name="T38" fmla="*/ 102 w 259"/>
                <a:gd name="T39" fmla="*/ 257 h 270"/>
                <a:gd name="T40" fmla="*/ 102 w 259"/>
                <a:gd name="T41" fmla="*/ 12 h 270"/>
                <a:gd name="T42" fmla="*/ 80 w 259"/>
                <a:gd name="T43" fmla="*/ 13 h 270"/>
                <a:gd name="T44" fmla="*/ 63 w 259"/>
                <a:gd name="T45" fmla="*/ 14 h 270"/>
                <a:gd name="T46" fmla="*/ 51 w 259"/>
                <a:gd name="T47" fmla="*/ 19 h 270"/>
                <a:gd name="T48" fmla="*/ 40 w 259"/>
                <a:gd name="T49" fmla="*/ 26 h 270"/>
                <a:gd name="T50" fmla="*/ 28 w 259"/>
                <a:gd name="T51" fmla="*/ 41 h 270"/>
                <a:gd name="T52" fmla="*/ 22 w 259"/>
                <a:gd name="T53" fmla="*/ 58 h 270"/>
                <a:gd name="T54" fmla="*/ 18 w 259"/>
                <a:gd name="T55" fmla="*/ 74 h 270"/>
                <a:gd name="T56" fmla="*/ 17 w 259"/>
                <a:gd name="T57" fmla="*/ 88 h 270"/>
                <a:gd name="T58" fmla="*/ 0 w 259"/>
                <a:gd name="T59" fmla="*/ 88 h 270"/>
                <a:gd name="T60" fmla="*/ 0 w 259"/>
                <a:gd name="T61" fmla="*/ 0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59" h="270">
                  <a:moveTo>
                    <a:pt x="0" y="0"/>
                  </a:moveTo>
                  <a:lnTo>
                    <a:pt x="259" y="0"/>
                  </a:lnTo>
                  <a:lnTo>
                    <a:pt x="259" y="88"/>
                  </a:lnTo>
                  <a:lnTo>
                    <a:pt x="242" y="88"/>
                  </a:lnTo>
                  <a:lnTo>
                    <a:pt x="238" y="64"/>
                  </a:lnTo>
                  <a:lnTo>
                    <a:pt x="233" y="47"/>
                  </a:lnTo>
                  <a:lnTo>
                    <a:pt x="226" y="34"/>
                  </a:lnTo>
                  <a:lnTo>
                    <a:pt x="217" y="25"/>
                  </a:lnTo>
                  <a:lnTo>
                    <a:pt x="206" y="18"/>
                  </a:lnTo>
                  <a:lnTo>
                    <a:pt x="195" y="14"/>
                  </a:lnTo>
                  <a:lnTo>
                    <a:pt x="183" y="13"/>
                  </a:lnTo>
                  <a:lnTo>
                    <a:pt x="170" y="12"/>
                  </a:lnTo>
                  <a:lnTo>
                    <a:pt x="156" y="12"/>
                  </a:lnTo>
                  <a:lnTo>
                    <a:pt x="156" y="218"/>
                  </a:lnTo>
                  <a:lnTo>
                    <a:pt x="156" y="257"/>
                  </a:lnTo>
                  <a:lnTo>
                    <a:pt x="208" y="257"/>
                  </a:lnTo>
                  <a:lnTo>
                    <a:pt x="208" y="270"/>
                  </a:lnTo>
                  <a:lnTo>
                    <a:pt x="52" y="270"/>
                  </a:lnTo>
                  <a:lnTo>
                    <a:pt x="52" y="257"/>
                  </a:lnTo>
                  <a:lnTo>
                    <a:pt x="102" y="257"/>
                  </a:lnTo>
                  <a:lnTo>
                    <a:pt x="102" y="12"/>
                  </a:lnTo>
                  <a:lnTo>
                    <a:pt x="80" y="13"/>
                  </a:lnTo>
                  <a:lnTo>
                    <a:pt x="63" y="14"/>
                  </a:lnTo>
                  <a:lnTo>
                    <a:pt x="51" y="19"/>
                  </a:lnTo>
                  <a:lnTo>
                    <a:pt x="40" y="26"/>
                  </a:lnTo>
                  <a:lnTo>
                    <a:pt x="28" y="41"/>
                  </a:lnTo>
                  <a:lnTo>
                    <a:pt x="22" y="58"/>
                  </a:lnTo>
                  <a:lnTo>
                    <a:pt x="18" y="74"/>
                  </a:lnTo>
                  <a:lnTo>
                    <a:pt x="17" y="88"/>
                  </a:lnTo>
                  <a:lnTo>
                    <a:pt x="0" y="88"/>
                  </a:lnTo>
                  <a:lnTo>
                    <a:pt x="0"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18"/>
            <p:cNvSpPr>
              <a:spLocks/>
            </p:cNvSpPr>
            <p:nvPr/>
          </p:nvSpPr>
          <p:spPr bwMode="auto">
            <a:xfrm>
              <a:off x="11114088" y="1641475"/>
              <a:ext cx="257175" cy="309563"/>
            </a:xfrm>
            <a:custGeom>
              <a:avLst/>
              <a:gdLst>
                <a:gd name="T0" fmla="*/ 227 w 325"/>
                <a:gd name="T1" fmla="*/ 1 h 390"/>
                <a:gd name="T2" fmla="*/ 282 w 325"/>
                <a:gd name="T3" fmla="*/ 14 h 390"/>
                <a:gd name="T4" fmla="*/ 325 w 325"/>
                <a:gd name="T5" fmla="*/ 29 h 390"/>
                <a:gd name="T6" fmla="*/ 308 w 325"/>
                <a:gd name="T7" fmla="*/ 128 h 390"/>
                <a:gd name="T8" fmla="*/ 302 w 325"/>
                <a:gd name="T9" fmla="*/ 92 h 390"/>
                <a:gd name="T10" fmla="*/ 288 w 325"/>
                <a:gd name="T11" fmla="*/ 62 h 390"/>
                <a:gd name="T12" fmla="*/ 271 w 325"/>
                <a:gd name="T13" fmla="*/ 42 h 390"/>
                <a:gd name="T14" fmla="*/ 241 w 325"/>
                <a:gd name="T15" fmla="*/ 23 h 390"/>
                <a:gd name="T16" fmla="*/ 195 w 325"/>
                <a:gd name="T17" fmla="*/ 15 h 390"/>
                <a:gd name="T18" fmla="*/ 149 w 325"/>
                <a:gd name="T19" fmla="*/ 23 h 390"/>
                <a:gd name="T20" fmla="*/ 112 w 325"/>
                <a:gd name="T21" fmla="*/ 44 h 390"/>
                <a:gd name="T22" fmla="*/ 88 w 325"/>
                <a:gd name="T23" fmla="*/ 81 h 390"/>
                <a:gd name="T24" fmla="*/ 76 w 325"/>
                <a:gd name="T25" fmla="*/ 130 h 390"/>
                <a:gd name="T26" fmla="*/ 72 w 325"/>
                <a:gd name="T27" fmla="*/ 192 h 390"/>
                <a:gd name="T28" fmla="*/ 77 w 325"/>
                <a:gd name="T29" fmla="*/ 269 h 390"/>
                <a:gd name="T30" fmla="*/ 95 w 325"/>
                <a:gd name="T31" fmla="*/ 324 h 390"/>
                <a:gd name="T32" fmla="*/ 126 w 325"/>
                <a:gd name="T33" fmla="*/ 356 h 390"/>
                <a:gd name="T34" fmla="*/ 166 w 325"/>
                <a:gd name="T35" fmla="*/ 372 h 390"/>
                <a:gd name="T36" fmla="*/ 214 w 325"/>
                <a:gd name="T37" fmla="*/ 372 h 390"/>
                <a:gd name="T38" fmla="*/ 253 w 325"/>
                <a:gd name="T39" fmla="*/ 356 h 390"/>
                <a:gd name="T40" fmla="*/ 282 w 325"/>
                <a:gd name="T41" fmla="*/ 328 h 390"/>
                <a:gd name="T42" fmla="*/ 300 w 325"/>
                <a:gd name="T43" fmla="*/ 291 h 390"/>
                <a:gd name="T44" fmla="*/ 307 w 325"/>
                <a:gd name="T45" fmla="*/ 262 h 390"/>
                <a:gd name="T46" fmla="*/ 325 w 325"/>
                <a:gd name="T47" fmla="*/ 247 h 390"/>
                <a:gd name="T48" fmla="*/ 304 w 325"/>
                <a:gd name="T49" fmla="*/ 363 h 390"/>
                <a:gd name="T50" fmla="*/ 253 w 325"/>
                <a:gd name="T51" fmla="*/ 381 h 390"/>
                <a:gd name="T52" fmla="*/ 187 w 325"/>
                <a:gd name="T53" fmla="*/ 390 h 390"/>
                <a:gd name="T54" fmla="*/ 120 w 325"/>
                <a:gd name="T55" fmla="*/ 380 h 390"/>
                <a:gd name="T56" fmla="*/ 65 w 325"/>
                <a:gd name="T57" fmla="*/ 350 h 390"/>
                <a:gd name="T58" fmla="*/ 24 w 325"/>
                <a:gd name="T59" fmla="*/ 301 h 390"/>
                <a:gd name="T60" fmla="*/ 2 w 325"/>
                <a:gd name="T61" fmla="*/ 235 h 390"/>
                <a:gd name="T62" fmla="*/ 2 w 325"/>
                <a:gd name="T63" fmla="*/ 158 h 390"/>
                <a:gd name="T64" fmla="*/ 24 w 325"/>
                <a:gd name="T65" fmla="*/ 92 h 390"/>
                <a:gd name="T66" fmla="*/ 63 w 325"/>
                <a:gd name="T67" fmla="*/ 42 h 390"/>
                <a:gd name="T68" fmla="*/ 121 w 325"/>
                <a:gd name="T69" fmla="*/ 11 h 390"/>
                <a:gd name="T70" fmla="*/ 193 w 325"/>
                <a:gd name="T71" fmla="*/ 0 h 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25" h="390">
                  <a:moveTo>
                    <a:pt x="193" y="0"/>
                  </a:moveTo>
                  <a:lnTo>
                    <a:pt x="227" y="1"/>
                  </a:lnTo>
                  <a:lnTo>
                    <a:pt x="256" y="6"/>
                  </a:lnTo>
                  <a:lnTo>
                    <a:pt x="282" y="14"/>
                  </a:lnTo>
                  <a:lnTo>
                    <a:pt x="305" y="21"/>
                  </a:lnTo>
                  <a:lnTo>
                    <a:pt x="325" y="29"/>
                  </a:lnTo>
                  <a:lnTo>
                    <a:pt x="325" y="128"/>
                  </a:lnTo>
                  <a:lnTo>
                    <a:pt x="308" y="128"/>
                  </a:lnTo>
                  <a:lnTo>
                    <a:pt x="305" y="110"/>
                  </a:lnTo>
                  <a:lnTo>
                    <a:pt x="302" y="92"/>
                  </a:lnTo>
                  <a:lnTo>
                    <a:pt x="293" y="71"/>
                  </a:lnTo>
                  <a:lnTo>
                    <a:pt x="288" y="62"/>
                  </a:lnTo>
                  <a:lnTo>
                    <a:pt x="281" y="53"/>
                  </a:lnTo>
                  <a:lnTo>
                    <a:pt x="271" y="42"/>
                  </a:lnTo>
                  <a:lnTo>
                    <a:pt x="258" y="32"/>
                  </a:lnTo>
                  <a:lnTo>
                    <a:pt x="241" y="23"/>
                  </a:lnTo>
                  <a:lnTo>
                    <a:pt x="220" y="17"/>
                  </a:lnTo>
                  <a:lnTo>
                    <a:pt x="195" y="15"/>
                  </a:lnTo>
                  <a:lnTo>
                    <a:pt x="171" y="17"/>
                  </a:lnTo>
                  <a:lnTo>
                    <a:pt x="149" y="23"/>
                  </a:lnTo>
                  <a:lnTo>
                    <a:pt x="128" y="33"/>
                  </a:lnTo>
                  <a:lnTo>
                    <a:pt x="112" y="44"/>
                  </a:lnTo>
                  <a:lnTo>
                    <a:pt x="98" y="61"/>
                  </a:lnTo>
                  <a:lnTo>
                    <a:pt x="88" y="81"/>
                  </a:lnTo>
                  <a:lnTo>
                    <a:pt x="80" y="104"/>
                  </a:lnTo>
                  <a:lnTo>
                    <a:pt x="76" y="130"/>
                  </a:lnTo>
                  <a:lnTo>
                    <a:pt x="73" y="159"/>
                  </a:lnTo>
                  <a:lnTo>
                    <a:pt x="72" y="192"/>
                  </a:lnTo>
                  <a:lnTo>
                    <a:pt x="73" y="234"/>
                  </a:lnTo>
                  <a:lnTo>
                    <a:pt x="77" y="269"/>
                  </a:lnTo>
                  <a:lnTo>
                    <a:pt x="84" y="300"/>
                  </a:lnTo>
                  <a:lnTo>
                    <a:pt x="95" y="324"/>
                  </a:lnTo>
                  <a:lnTo>
                    <a:pt x="111" y="344"/>
                  </a:lnTo>
                  <a:lnTo>
                    <a:pt x="126" y="356"/>
                  </a:lnTo>
                  <a:lnTo>
                    <a:pt x="144" y="366"/>
                  </a:lnTo>
                  <a:lnTo>
                    <a:pt x="166" y="372"/>
                  </a:lnTo>
                  <a:lnTo>
                    <a:pt x="190" y="374"/>
                  </a:lnTo>
                  <a:lnTo>
                    <a:pt x="214" y="372"/>
                  </a:lnTo>
                  <a:lnTo>
                    <a:pt x="234" y="366"/>
                  </a:lnTo>
                  <a:lnTo>
                    <a:pt x="253" y="356"/>
                  </a:lnTo>
                  <a:lnTo>
                    <a:pt x="269" y="342"/>
                  </a:lnTo>
                  <a:lnTo>
                    <a:pt x="282" y="328"/>
                  </a:lnTo>
                  <a:lnTo>
                    <a:pt x="292" y="309"/>
                  </a:lnTo>
                  <a:lnTo>
                    <a:pt x="300" y="291"/>
                  </a:lnTo>
                  <a:lnTo>
                    <a:pt x="304" y="276"/>
                  </a:lnTo>
                  <a:lnTo>
                    <a:pt x="307" y="262"/>
                  </a:lnTo>
                  <a:lnTo>
                    <a:pt x="308" y="247"/>
                  </a:lnTo>
                  <a:lnTo>
                    <a:pt x="325" y="247"/>
                  </a:lnTo>
                  <a:lnTo>
                    <a:pt x="325" y="353"/>
                  </a:lnTo>
                  <a:lnTo>
                    <a:pt x="304" y="363"/>
                  </a:lnTo>
                  <a:lnTo>
                    <a:pt x="281" y="373"/>
                  </a:lnTo>
                  <a:lnTo>
                    <a:pt x="253" y="381"/>
                  </a:lnTo>
                  <a:lnTo>
                    <a:pt x="222" y="388"/>
                  </a:lnTo>
                  <a:lnTo>
                    <a:pt x="187" y="390"/>
                  </a:lnTo>
                  <a:lnTo>
                    <a:pt x="151" y="388"/>
                  </a:lnTo>
                  <a:lnTo>
                    <a:pt x="120" y="380"/>
                  </a:lnTo>
                  <a:lnTo>
                    <a:pt x="90" y="367"/>
                  </a:lnTo>
                  <a:lnTo>
                    <a:pt x="65" y="350"/>
                  </a:lnTo>
                  <a:lnTo>
                    <a:pt x="41" y="328"/>
                  </a:lnTo>
                  <a:lnTo>
                    <a:pt x="24" y="301"/>
                  </a:lnTo>
                  <a:lnTo>
                    <a:pt x="11" y="270"/>
                  </a:lnTo>
                  <a:lnTo>
                    <a:pt x="2" y="235"/>
                  </a:lnTo>
                  <a:lnTo>
                    <a:pt x="0" y="196"/>
                  </a:lnTo>
                  <a:lnTo>
                    <a:pt x="2" y="158"/>
                  </a:lnTo>
                  <a:lnTo>
                    <a:pt x="11" y="122"/>
                  </a:lnTo>
                  <a:lnTo>
                    <a:pt x="24" y="92"/>
                  </a:lnTo>
                  <a:lnTo>
                    <a:pt x="41" y="65"/>
                  </a:lnTo>
                  <a:lnTo>
                    <a:pt x="63" y="42"/>
                  </a:lnTo>
                  <a:lnTo>
                    <a:pt x="90" y="23"/>
                  </a:lnTo>
                  <a:lnTo>
                    <a:pt x="121" y="11"/>
                  </a:lnTo>
                  <a:lnTo>
                    <a:pt x="155" y="3"/>
                  </a:lnTo>
                  <a:lnTo>
                    <a:pt x="193"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19"/>
            <p:cNvSpPr>
              <a:spLocks noEditPoints="1"/>
            </p:cNvSpPr>
            <p:nvPr/>
          </p:nvSpPr>
          <p:spPr bwMode="auto">
            <a:xfrm>
              <a:off x="11379200" y="1727200"/>
              <a:ext cx="436563" cy="217488"/>
            </a:xfrm>
            <a:custGeom>
              <a:avLst/>
              <a:gdLst>
                <a:gd name="T0" fmla="*/ 95 w 548"/>
                <a:gd name="T1" fmla="*/ 166 h 274"/>
                <a:gd name="T2" fmla="*/ 134 w 548"/>
                <a:gd name="T3" fmla="*/ 65 h 274"/>
                <a:gd name="T4" fmla="*/ 398 w 548"/>
                <a:gd name="T5" fmla="*/ 56 h 274"/>
                <a:gd name="T6" fmla="*/ 429 w 548"/>
                <a:gd name="T7" fmla="*/ 138 h 274"/>
                <a:gd name="T8" fmla="*/ 448 w 548"/>
                <a:gd name="T9" fmla="*/ 137 h 274"/>
                <a:gd name="T10" fmla="*/ 469 w 548"/>
                <a:gd name="T11" fmla="*/ 131 h 274"/>
                <a:gd name="T12" fmla="*/ 485 w 548"/>
                <a:gd name="T13" fmla="*/ 112 h 274"/>
                <a:gd name="T14" fmla="*/ 491 w 548"/>
                <a:gd name="T15" fmla="*/ 79 h 274"/>
                <a:gd name="T16" fmla="*/ 485 w 548"/>
                <a:gd name="T17" fmla="*/ 44 h 274"/>
                <a:gd name="T18" fmla="*/ 470 w 548"/>
                <a:gd name="T19" fmla="*/ 26 h 274"/>
                <a:gd name="T20" fmla="*/ 451 w 548"/>
                <a:gd name="T21" fmla="*/ 18 h 274"/>
                <a:gd name="T22" fmla="*/ 430 w 548"/>
                <a:gd name="T23" fmla="*/ 16 h 274"/>
                <a:gd name="T24" fmla="*/ 144 w 548"/>
                <a:gd name="T25" fmla="*/ 0 h 274"/>
                <a:gd name="T26" fmla="*/ 250 w 548"/>
                <a:gd name="T27" fmla="*/ 219 h 274"/>
                <a:gd name="T28" fmla="*/ 343 w 548"/>
                <a:gd name="T29" fmla="*/ 261 h 274"/>
                <a:gd name="T30" fmla="*/ 298 w 548"/>
                <a:gd name="T31" fmla="*/ 16 h 274"/>
                <a:gd name="T32" fmla="*/ 451 w 548"/>
                <a:gd name="T33" fmla="*/ 4 h 274"/>
                <a:gd name="T34" fmla="*/ 482 w 548"/>
                <a:gd name="T35" fmla="*/ 5 h 274"/>
                <a:gd name="T36" fmla="*/ 515 w 548"/>
                <a:gd name="T37" fmla="*/ 15 h 274"/>
                <a:gd name="T38" fmla="*/ 536 w 548"/>
                <a:gd name="T39" fmla="*/ 33 h 274"/>
                <a:gd name="T40" fmla="*/ 547 w 548"/>
                <a:gd name="T41" fmla="*/ 60 h 274"/>
                <a:gd name="T42" fmla="*/ 546 w 548"/>
                <a:gd name="T43" fmla="*/ 100 h 274"/>
                <a:gd name="T44" fmla="*/ 529 w 548"/>
                <a:gd name="T45" fmla="*/ 131 h 274"/>
                <a:gd name="T46" fmla="*/ 498 w 548"/>
                <a:gd name="T47" fmla="*/ 147 h 274"/>
                <a:gd name="T48" fmla="*/ 459 w 548"/>
                <a:gd name="T49" fmla="*/ 151 h 274"/>
                <a:gd name="T50" fmla="*/ 398 w 548"/>
                <a:gd name="T51" fmla="*/ 151 h 274"/>
                <a:gd name="T52" fmla="*/ 398 w 548"/>
                <a:gd name="T53" fmla="*/ 261 h 274"/>
                <a:gd name="T54" fmla="*/ 449 w 548"/>
                <a:gd name="T55" fmla="*/ 274 h 274"/>
                <a:gd name="T56" fmla="*/ 160 w 548"/>
                <a:gd name="T57" fmla="*/ 261 h 274"/>
                <a:gd name="T58" fmla="*/ 179 w 548"/>
                <a:gd name="T59" fmla="*/ 181 h 274"/>
                <a:gd name="T60" fmla="*/ 73 w 548"/>
                <a:gd name="T61" fmla="*/ 226 h 274"/>
                <a:gd name="T62" fmla="*/ 108 w 548"/>
                <a:gd name="T63" fmla="*/ 261 h 274"/>
                <a:gd name="T64" fmla="*/ 0 w 548"/>
                <a:gd name="T65" fmla="*/ 274 h 274"/>
                <a:gd name="T66" fmla="*/ 42 w 548"/>
                <a:gd name="T67" fmla="*/ 261 h 274"/>
                <a:gd name="T68" fmla="*/ 144 w 548"/>
                <a:gd name="T69" fmla="*/ 0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8" h="274">
                  <a:moveTo>
                    <a:pt x="134" y="65"/>
                  </a:moveTo>
                  <a:lnTo>
                    <a:pt x="95" y="166"/>
                  </a:lnTo>
                  <a:lnTo>
                    <a:pt x="174" y="166"/>
                  </a:lnTo>
                  <a:lnTo>
                    <a:pt x="134" y="65"/>
                  </a:lnTo>
                  <a:close/>
                  <a:moveTo>
                    <a:pt x="398" y="16"/>
                  </a:moveTo>
                  <a:lnTo>
                    <a:pt x="398" y="56"/>
                  </a:lnTo>
                  <a:lnTo>
                    <a:pt x="398" y="138"/>
                  </a:lnTo>
                  <a:lnTo>
                    <a:pt x="429" y="138"/>
                  </a:lnTo>
                  <a:lnTo>
                    <a:pt x="438" y="138"/>
                  </a:lnTo>
                  <a:lnTo>
                    <a:pt x="448" y="137"/>
                  </a:lnTo>
                  <a:lnTo>
                    <a:pt x="459" y="134"/>
                  </a:lnTo>
                  <a:lnTo>
                    <a:pt x="469" y="131"/>
                  </a:lnTo>
                  <a:lnTo>
                    <a:pt x="478" y="123"/>
                  </a:lnTo>
                  <a:lnTo>
                    <a:pt x="485" y="112"/>
                  </a:lnTo>
                  <a:lnTo>
                    <a:pt x="490" y="99"/>
                  </a:lnTo>
                  <a:lnTo>
                    <a:pt x="491" y="79"/>
                  </a:lnTo>
                  <a:lnTo>
                    <a:pt x="490" y="60"/>
                  </a:lnTo>
                  <a:lnTo>
                    <a:pt x="485" y="44"/>
                  </a:lnTo>
                  <a:lnTo>
                    <a:pt x="479" y="33"/>
                  </a:lnTo>
                  <a:lnTo>
                    <a:pt x="470" y="26"/>
                  </a:lnTo>
                  <a:lnTo>
                    <a:pt x="462" y="21"/>
                  </a:lnTo>
                  <a:lnTo>
                    <a:pt x="451" y="18"/>
                  </a:lnTo>
                  <a:lnTo>
                    <a:pt x="440" y="17"/>
                  </a:lnTo>
                  <a:lnTo>
                    <a:pt x="430" y="16"/>
                  </a:lnTo>
                  <a:lnTo>
                    <a:pt x="398" y="16"/>
                  </a:lnTo>
                  <a:close/>
                  <a:moveTo>
                    <a:pt x="144" y="0"/>
                  </a:moveTo>
                  <a:lnTo>
                    <a:pt x="166" y="0"/>
                  </a:lnTo>
                  <a:lnTo>
                    <a:pt x="250" y="219"/>
                  </a:lnTo>
                  <a:lnTo>
                    <a:pt x="266" y="261"/>
                  </a:lnTo>
                  <a:lnTo>
                    <a:pt x="343" y="261"/>
                  </a:lnTo>
                  <a:lnTo>
                    <a:pt x="343" y="16"/>
                  </a:lnTo>
                  <a:lnTo>
                    <a:pt x="298" y="16"/>
                  </a:lnTo>
                  <a:lnTo>
                    <a:pt x="298" y="4"/>
                  </a:lnTo>
                  <a:lnTo>
                    <a:pt x="451" y="4"/>
                  </a:lnTo>
                  <a:lnTo>
                    <a:pt x="467" y="4"/>
                  </a:lnTo>
                  <a:lnTo>
                    <a:pt x="482" y="5"/>
                  </a:lnTo>
                  <a:lnTo>
                    <a:pt x="500" y="8"/>
                  </a:lnTo>
                  <a:lnTo>
                    <a:pt x="515" y="15"/>
                  </a:lnTo>
                  <a:lnTo>
                    <a:pt x="529" y="24"/>
                  </a:lnTo>
                  <a:lnTo>
                    <a:pt x="536" y="33"/>
                  </a:lnTo>
                  <a:lnTo>
                    <a:pt x="542" y="45"/>
                  </a:lnTo>
                  <a:lnTo>
                    <a:pt x="547" y="60"/>
                  </a:lnTo>
                  <a:lnTo>
                    <a:pt x="548" y="78"/>
                  </a:lnTo>
                  <a:lnTo>
                    <a:pt x="546" y="100"/>
                  </a:lnTo>
                  <a:lnTo>
                    <a:pt x="540" y="118"/>
                  </a:lnTo>
                  <a:lnTo>
                    <a:pt x="529" y="131"/>
                  </a:lnTo>
                  <a:lnTo>
                    <a:pt x="515" y="140"/>
                  </a:lnTo>
                  <a:lnTo>
                    <a:pt x="498" y="147"/>
                  </a:lnTo>
                  <a:lnTo>
                    <a:pt x="480" y="150"/>
                  </a:lnTo>
                  <a:lnTo>
                    <a:pt x="459" y="151"/>
                  </a:lnTo>
                  <a:lnTo>
                    <a:pt x="436" y="151"/>
                  </a:lnTo>
                  <a:lnTo>
                    <a:pt x="398" y="151"/>
                  </a:lnTo>
                  <a:lnTo>
                    <a:pt x="398" y="221"/>
                  </a:lnTo>
                  <a:lnTo>
                    <a:pt x="398" y="261"/>
                  </a:lnTo>
                  <a:lnTo>
                    <a:pt x="449" y="261"/>
                  </a:lnTo>
                  <a:lnTo>
                    <a:pt x="449" y="274"/>
                  </a:lnTo>
                  <a:lnTo>
                    <a:pt x="160" y="274"/>
                  </a:lnTo>
                  <a:lnTo>
                    <a:pt x="160" y="261"/>
                  </a:lnTo>
                  <a:lnTo>
                    <a:pt x="209" y="261"/>
                  </a:lnTo>
                  <a:lnTo>
                    <a:pt x="179" y="181"/>
                  </a:lnTo>
                  <a:lnTo>
                    <a:pt x="90" y="181"/>
                  </a:lnTo>
                  <a:lnTo>
                    <a:pt x="73" y="226"/>
                  </a:lnTo>
                  <a:lnTo>
                    <a:pt x="61" y="261"/>
                  </a:lnTo>
                  <a:lnTo>
                    <a:pt x="108" y="261"/>
                  </a:lnTo>
                  <a:lnTo>
                    <a:pt x="108" y="274"/>
                  </a:lnTo>
                  <a:lnTo>
                    <a:pt x="0" y="274"/>
                  </a:lnTo>
                  <a:lnTo>
                    <a:pt x="0" y="261"/>
                  </a:lnTo>
                  <a:lnTo>
                    <a:pt x="42" y="261"/>
                  </a:lnTo>
                  <a:lnTo>
                    <a:pt x="58" y="221"/>
                  </a:lnTo>
                  <a:lnTo>
                    <a:pt x="144"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Freeform 20"/>
            <p:cNvSpPr>
              <a:spLocks noEditPoints="1"/>
            </p:cNvSpPr>
            <p:nvPr/>
          </p:nvSpPr>
          <p:spPr bwMode="auto">
            <a:xfrm>
              <a:off x="11698288" y="976312"/>
              <a:ext cx="874713" cy="574675"/>
            </a:xfrm>
            <a:custGeom>
              <a:avLst/>
              <a:gdLst>
                <a:gd name="T0" fmla="*/ 1063 w 1101"/>
                <a:gd name="T1" fmla="*/ 703 h 722"/>
                <a:gd name="T2" fmla="*/ 550 w 1101"/>
                <a:gd name="T3" fmla="*/ 722 h 722"/>
                <a:gd name="T4" fmla="*/ 38 w 1101"/>
                <a:gd name="T5" fmla="*/ 703 h 722"/>
                <a:gd name="T6" fmla="*/ 1015 w 1101"/>
                <a:gd name="T7" fmla="*/ 612 h 722"/>
                <a:gd name="T8" fmla="*/ 617 w 1101"/>
                <a:gd name="T9" fmla="*/ 661 h 722"/>
                <a:gd name="T10" fmla="*/ 484 w 1101"/>
                <a:gd name="T11" fmla="*/ 612 h 722"/>
                <a:gd name="T12" fmla="*/ 1100 w 1101"/>
                <a:gd name="T13" fmla="*/ 565 h 722"/>
                <a:gd name="T14" fmla="*/ 1081 w 1101"/>
                <a:gd name="T15" fmla="*/ 551 h 722"/>
                <a:gd name="T16" fmla="*/ 531 w 1101"/>
                <a:gd name="T17" fmla="*/ 571 h 722"/>
                <a:gd name="T18" fmla="*/ 19 w 1101"/>
                <a:gd name="T19" fmla="*/ 589 h 722"/>
                <a:gd name="T20" fmla="*/ 969 w 1101"/>
                <a:gd name="T21" fmla="*/ 590 h 722"/>
                <a:gd name="T22" fmla="*/ 683 w 1101"/>
                <a:gd name="T23" fmla="*/ 599 h 722"/>
                <a:gd name="T24" fmla="*/ 397 w 1101"/>
                <a:gd name="T25" fmla="*/ 590 h 722"/>
                <a:gd name="T26" fmla="*/ 123 w 1101"/>
                <a:gd name="T27" fmla="*/ 571 h 722"/>
                <a:gd name="T28" fmla="*/ 629 w 1101"/>
                <a:gd name="T29" fmla="*/ 483 h 722"/>
                <a:gd name="T30" fmla="*/ 472 w 1101"/>
                <a:gd name="T31" fmla="*/ 524 h 722"/>
                <a:gd name="T32" fmla="*/ 882 w 1101"/>
                <a:gd name="T33" fmla="*/ 470 h 722"/>
                <a:gd name="T34" fmla="*/ 773 w 1101"/>
                <a:gd name="T35" fmla="*/ 480 h 722"/>
                <a:gd name="T36" fmla="*/ 385 w 1101"/>
                <a:gd name="T37" fmla="*/ 503 h 722"/>
                <a:gd name="T38" fmla="*/ 242 w 1101"/>
                <a:gd name="T39" fmla="*/ 528 h 722"/>
                <a:gd name="T40" fmla="*/ 1099 w 1101"/>
                <a:gd name="T41" fmla="*/ 447 h 722"/>
                <a:gd name="T42" fmla="*/ 560 w 1101"/>
                <a:gd name="T43" fmla="*/ 420 h 722"/>
                <a:gd name="T44" fmla="*/ 536 w 1101"/>
                <a:gd name="T45" fmla="*/ 424 h 722"/>
                <a:gd name="T46" fmla="*/ 6 w 1101"/>
                <a:gd name="T47" fmla="*/ 451 h 722"/>
                <a:gd name="T48" fmla="*/ 937 w 1101"/>
                <a:gd name="T49" fmla="*/ 464 h 722"/>
                <a:gd name="T50" fmla="*/ 656 w 1101"/>
                <a:gd name="T51" fmla="*/ 448 h 722"/>
                <a:gd name="T52" fmla="*/ 391 w 1101"/>
                <a:gd name="T53" fmla="*/ 426 h 722"/>
                <a:gd name="T54" fmla="*/ 140 w 1101"/>
                <a:gd name="T55" fmla="*/ 411 h 722"/>
                <a:gd name="T56" fmla="*/ 285 w 1101"/>
                <a:gd name="T57" fmla="*/ 398 h 722"/>
                <a:gd name="T58" fmla="*/ 1036 w 1101"/>
                <a:gd name="T59" fmla="*/ 359 h 722"/>
                <a:gd name="T60" fmla="*/ 596 w 1101"/>
                <a:gd name="T61" fmla="*/ 382 h 722"/>
                <a:gd name="T62" fmla="*/ 98 w 1101"/>
                <a:gd name="T63" fmla="*/ 351 h 722"/>
                <a:gd name="T64" fmla="*/ 896 w 1101"/>
                <a:gd name="T65" fmla="*/ 402 h 722"/>
                <a:gd name="T66" fmla="*/ 737 w 1101"/>
                <a:gd name="T67" fmla="*/ 402 h 722"/>
                <a:gd name="T68" fmla="*/ 320 w 1101"/>
                <a:gd name="T69" fmla="*/ 384 h 722"/>
                <a:gd name="T70" fmla="*/ 187 w 1101"/>
                <a:gd name="T71" fmla="*/ 358 h 722"/>
                <a:gd name="T72" fmla="*/ 1068 w 1101"/>
                <a:gd name="T73" fmla="*/ 318 h 722"/>
                <a:gd name="T74" fmla="*/ 564 w 1101"/>
                <a:gd name="T75" fmla="*/ 318 h 722"/>
                <a:gd name="T76" fmla="*/ 33 w 1101"/>
                <a:gd name="T77" fmla="*/ 291 h 722"/>
                <a:gd name="T78" fmla="*/ 10 w 1101"/>
                <a:gd name="T79" fmla="*/ 288 h 722"/>
                <a:gd name="T80" fmla="*/ 949 w 1101"/>
                <a:gd name="T81" fmla="*/ 275 h 722"/>
                <a:gd name="T82" fmla="*/ 429 w 1101"/>
                <a:gd name="T83" fmla="*/ 277 h 722"/>
                <a:gd name="T84" fmla="*/ 178 w 1101"/>
                <a:gd name="T85" fmla="*/ 293 h 722"/>
                <a:gd name="T86" fmla="*/ 852 w 1101"/>
                <a:gd name="T87" fmla="*/ 320 h 722"/>
                <a:gd name="T88" fmla="*/ 299 w 1101"/>
                <a:gd name="T89" fmla="*/ 340 h 722"/>
                <a:gd name="T90" fmla="*/ 991 w 1101"/>
                <a:gd name="T91" fmla="*/ 238 h 722"/>
                <a:gd name="T92" fmla="*/ 505 w 1101"/>
                <a:gd name="T93" fmla="*/ 226 h 722"/>
                <a:gd name="T94" fmla="*/ 65 w 1101"/>
                <a:gd name="T95" fmla="*/ 250 h 722"/>
                <a:gd name="T96" fmla="*/ 859 w 1101"/>
                <a:gd name="T97" fmla="*/ 214 h 722"/>
                <a:gd name="T98" fmla="*/ 750 w 1101"/>
                <a:gd name="T99" fmla="*/ 204 h 722"/>
                <a:gd name="T100" fmla="*/ 232 w 1101"/>
                <a:gd name="T101" fmla="*/ 206 h 722"/>
                <a:gd name="T102" fmla="*/ 975 w 1101"/>
                <a:gd name="T103" fmla="*/ 160 h 722"/>
                <a:gd name="T104" fmla="*/ 710 w 1101"/>
                <a:gd name="T105" fmla="*/ 183 h 722"/>
                <a:gd name="T106" fmla="*/ 429 w 1101"/>
                <a:gd name="T107" fmla="*/ 198 h 722"/>
                <a:gd name="T108" fmla="*/ 140 w 1101"/>
                <a:gd name="T109" fmla="*/ 198 h 722"/>
                <a:gd name="T110" fmla="*/ 781 w 1101"/>
                <a:gd name="T111" fmla="*/ 187 h 722"/>
                <a:gd name="T112" fmla="*/ 249 w 1101"/>
                <a:gd name="T113" fmla="*/ 156 h 722"/>
                <a:gd name="T114" fmla="*/ 869 w 1101"/>
                <a:gd name="T115" fmla="*/ 74 h 722"/>
                <a:gd name="T116" fmla="*/ 351 w 1101"/>
                <a:gd name="T117" fmla="*/ 71 h 722"/>
                <a:gd name="T118" fmla="*/ 242 w 1101"/>
                <a:gd name="T119" fmla="*/ 82 h 722"/>
                <a:gd name="T120" fmla="*/ 855 w 1101"/>
                <a:gd name="T121" fmla="*/ 39 h 722"/>
                <a:gd name="T122" fmla="*/ 313 w 1101"/>
                <a:gd name="T123" fmla="*/ 66 h 7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01" h="722">
                  <a:moveTo>
                    <a:pt x="1081" y="684"/>
                  </a:moveTo>
                  <a:lnTo>
                    <a:pt x="1086" y="684"/>
                  </a:lnTo>
                  <a:lnTo>
                    <a:pt x="1091" y="687"/>
                  </a:lnTo>
                  <a:lnTo>
                    <a:pt x="1095" y="689"/>
                  </a:lnTo>
                  <a:lnTo>
                    <a:pt x="1099" y="693"/>
                  </a:lnTo>
                  <a:lnTo>
                    <a:pt x="1100" y="698"/>
                  </a:lnTo>
                  <a:lnTo>
                    <a:pt x="1101" y="703"/>
                  </a:lnTo>
                  <a:lnTo>
                    <a:pt x="1100" y="708"/>
                  </a:lnTo>
                  <a:lnTo>
                    <a:pt x="1099" y="712"/>
                  </a:lnTo>
                  <a:lnTo>
                    <a:pt x="1095" y="716"/>
                  </a:lnTo>
                  <a:lnTo>
                    <a:pt x="1091" y="720"/>
                  </a:lnTo>
                  <a:lnTo>
                    <a:pt x="1086" y="721"/>
                  </a:lnTo>
                  <a:lnTo>
                    <a:pt x="1081" y="722"/>
                  </a:lnTo>
                  <a:lnTo>
                    <a:pt x="1077" y="721"/>
                  </a:lnTo>
                  <a:lnTo>
                    <a:pt x="1072" y="720"/>
                  </a:lnTo>
                  <a:lnTo>
                    <a:pt x="1068" y="716"/>
                  </a:lnTo>
                  <a:lnTo>
                    <a:pt x="1066" y="712"/>
                  </a:lnTo>
                  <a:lnTo>
                    <a:pt x="1063" y="708"/>
                  </a:lnTo>
                  <a:lnTo>
                    <a:pt x="1063" y="703"/>
                  </a:lnTo>
                  <a:lnTo>
                    <a:pt x="1063" y="698"/>
                  </a:lnTo>
                  <a:lnTo>
                    <a:pt x="1066" y="693"/>
                  </a:lnTo>
                  <a:lnTo>
                    <a:pt x="1068" y="689"/>
                  </a:lnTo>
                  <a:lnTo>
                    <a:pt x="1072" y="687"/>
                  </a:lnTo>
                  <a:lnTo>
                    <a:pt x="1077" y="684"/>
                  </a:lnTo>
                  <a:lnTo>
                    <a:pt x="1081" y="684"/>
                  </a:lnTo>
                  <a:close/>
                  <a:moveTo>
                    <a:pt x="550" y="684"/>
                  </a:moveTo>
                  <a:lnTo>
                    <a:pt x="556" y="684"/>
                  </a:lnTo>
                  <a:lnTo>
                    <a:pt x="560" y="687"/>
                  </a:lnTo>
                  <a:lnTo>
                    <a:pt x="564" y="689"/>
                  </a:lnTo>
                  <a:lnTo>
                    <a:pt x="567" y="693"/>
                  </a:lnTo>
                  <a:lnTo>
                    <a:pt x="569" y="698"/>
                  </a:lnTo>
                  <a:lnTo>
                    <a:pt x="569" y="703"/>
                  </a:lnTo>
                  <a:lnTo>
                    <a:pt x="569" y="708"/>
                  </a:lnTo>
                  <a:lnTo>
                    <a:pt x="567" y="712"/>
                  </a:lnTo>
                  <a:lnTo>
                    <a:pt x="564" y="716"/>
                  </a:lnTo>
                  <a:lnTo>
                    <a:pt x="560" y="720"/>
                  </a:lnTo>
                  <a:lnTo>
                    <a:pt x="556" y="721"/>
                  </a:lnTo>
                  <a:lnTo>
                    <a:pt x="550" y="722"/>
                  </a:lnTo>
                  <a:lnTo>
                    <a:pt x="545" y="721"/>
                  </a:lnTo>
                  <a:lnTo>
                    <a:pt x="541" y="720"/>
                  </a:lnTo>
                  <a:lnTo>
                    <a:pt x="536" y="716"/>
                  </a:lnTo>
                  <a:lnTo>
                    <a:pt x="534" y="712"/>
                  </a:lnTo>
                  <a:lnTo>
                    <a:pt x="531" y="708"/>
                  </a:lnTo>
                  <a:lnTo>
                    <a:pt x="531" y="703"/>
                  </a:lnTo>
                  <a:lnTo>
                    <a:pt x="531" y="698"/>
                  </a:lnTo>
                  <a:lnTo>
                    <a:pt x="534" y="693"/>
                  </a:lnTo>
                  <a:lnTo>
                    <a:pt x="536" y="689"/>
                  </a:lnTo>
                  <a:lnTo>
                    <a:pt x="541" y="687"/>
                  </a:lnTo>
                  <a:lnTo>
                    <a:pt x="545" y="684"/>
                  </a:lnTo>
                  <a:lnTo>
                    <a:pt x="550" y="684"/>
                  </a:lnTo>
                  <a:close/>
                  <a:moveTo>
                    <a:pt x="19" y="684"/>
                  </a:moveTo>
                  <a:lnTo>
                    <a:pt x="24" y="684"/>
                  </a:lnTo>
                  <a:lnTo>
                    <a:pt x="29" y="687"/>
                  </a:lnTo>
                  <a:lnTo>
                    <a:pt x="33" y="689"/>
                  </a:lnTo>
                  <a:lnTo>
                    <a:pt x="35" y="693"/>
                  </a:lnTo>
                  <a:lnTo>
                    <a:pt x="38" y="698"/>
                  </a:lnTo>
                  <a:lnTo>
                    <a:pt x="38" y="703"/>
                  </a:lnTo>
                  <a:lnTo>
                    <a:pt x="38" y="708"/>
                  </a:lnTo>
                  <a:lnTo>
                    <a:pt x="35" y="712"/>
                  </a:lnTo>
                  <a:lnTo>
                    <a:pt x="33" y="716"/>
                  </a:lnTo>
                  <a:lnTo>
                    <a:pt x="29" y="720"/>
                  </a:lnTo>
                  <a:lnTo>
                    <a:pt x="24" y="721"/>
                  </a:lnTo>
                  <a:lnTo>
                    <a:pt x="19" y="722"/>
                  </a:lnTo>
                  <a:lnTo>
                    <a:pt x="13" y="721"/>
                  </a:lnTo>
                  <a:lnTo>
                    <a:pt x="10" y="720"/>
                  </a:lnTo>
                  <a:lnTo>
                    <a:pt x="6" y="716"/>
                  </a:lnTo>
                  <a:lnTo>
                    <a:pt x="2" y="712"/>
                  </a:lnTo>
                  <a:lnTo>
                    <a:pt x="1" y="708"/>
                  </a:lnTo>
                  <a:lnTo>
                    <a:pt x="0" y="703"/>
                  </a:lnTo>
                  <a:lnTo>
                    <a:pt x="1" y="698"/>
                  </a:lnTo>
                  <a:lnTo>
                    <a:pt x="2" y="693"/>
                  </a:lnTo>
                  <a:lnTo>
                    <a:pt x="6" y="689"/>
                  </a:lnTo>
                  <a:lnTo>
                    <a:pt x="10" y="687"/>
                  </a:lnTo>
                  <a:lnTo>
                    <a:pt x="13" y="684"/>
                  </a:lnTo>
                  <a:lnTo>
                    <a:pt x="19" y="684"/>
                  </a:lnTo>
                  <a:close/>
                  <a:moveTo>
                    <a:pt x="1015" y="612"/>
                  </a:moveTo>
                  <a:lnTo>
                    <a:pt x="1028" y="616"/>
                  </a:lnTo>
                  <a:lnTo>
                    <a:pt x="1036" y="624"/>
                  </a:lnTo>
                  <a:lnTo>
                    <a:pt x="1040" y="637"/>
                  </a:lnTo>
                  <a:lnTo>
                    <a:pt x="1036" y="649"/>
                  </a:lnTo>
                  <a:lnTo>
                    <a:pt x="1028" y="657"/>
                  </a:lnTo>
                  <a:lnTo>
                    <a:pt x="1015" y="661"/>
                  </a:lnTo>
                  <a:lnTo>
                    <a:pt x="1003" y="657"/>
                  </a:lnTo>
                  <a:lnTo>
                    <a:pt x="995" y="649"/>
                  </a:lnTo>
                  <a:lnTo>
                    <a:pt x="991" y="637"/>
                  </a:lnTo>
                  <a:lnTo>
                    <a:pt x="995" y="624"/>
                  </a:lnTo>
                  <a:lnTo>
                    <a:pt x="1003" y="616"/>
                  </a:lnTo>
                  <a:lnTo>
                    <a:pt x="1015" y="612"/>
                  </a:lnTo>
                  <a:close/>
                  <a:moveTo>
                    <a:pt x="617" y="612"/>
                  </a:moveTo>
                  <a:lnTo>
                    <a:pt x="629" y="616"/>
                  </a:lnTo>
                  <a:lnTo>
                    <a:pt x="638" y="624"/>
                  </a:lnTo>
                  <a:lnTo>
                    <a:pt x="641" y="637"/>
                  </a:lnTo>
                  <a:lnTo>
                    <a:pt x="638" y="649"/>
                  </a:lnTo>
                  <a:lnTo>
                    <a:pt x="629" y="657"/>
                  </a:lnTo>
                  <a:lnTo>
                    <a:pt x="617" y="661"/>
                  </a:lnTo>
                  <a:lnTo>
                    <a:pt x="605" y="657"/>
                  </a:lnTo>
                  <a:lnTo>
                    <a:pt x="596" y="649"/>
                  </a:lnTo>
                  <a:lnTo>
                    <a:pt x="593" y="637"/>
                  </a:lnTo>
                  <a:lnTo>
                    <a:pt x="596" y="624"/>
                  </a:lnTo>
                  <a:lnTo>
                    <a:pt x="605" y="616"/>
                  </a:lnTo>
                  <a:lnTo>
                    <a:pt x="617" y="612"/>
                  </a:lnTo>
                  <a:close/>
                  <a:moveTo>
                    <a:pt x="484" y="612"/>
                  </a:moveTo>
                  <a:lnTo>
                    <a:pt x="496" y="616"/>
                  </a:lnTo>
                  <a:lnTo>
                    <a:pt x="505" y="624"/>
                  </a:lnTo>
                  <a:lnTo>
                    <a:pt x="508" y="637"/>
                  </a:lnTo>
                  <a:lnTo>
                    <a:pt x="505" y="649"/>
                  </a:lnTo>
                  <a:lnTo>
                    <a:pt x="496" y="657"/>
                  </a:lnTo>
                  <a:lnTo>
                    <a:pt x="484" y="661"/>
                  </a:lnTo>
                  <a:lnTo>
                    <a:pt x="472" y="657"/>
                  </a:lnTo>
                  <a:lnTo>
                    <a:pt x="463" y="649"/>
                  </a:lnTo>
                  <a:lnTo>
                    <a:pt x="459" y="637"/>
                  </a:lnTo>
                  <a:lnTo>
                    <a:pt x="463" y="624"/>
                  </a:lnTo>
                  <a:lnTo>
                    <a:pt x="472" y="616"/>
                  </a:lnTo>
                  <a:lnTo>
                    <a:pt x="484" y="612"/>
                  </a:lnTo>
                  <a:close/>
                  <a:moveTo>
                    <a:pt x="85" y="612"/>
                  </a:moveTo>
                  <a:lnTo>
                    <a:pt x="98" y="616"/>
                  </a:lnTo>
                  <a:lnTo>
                    <a:pt x="106" y="624"/>
                  </a:lnTo>
                  <a:lnTo>
                    <a:pt x="110" y="637"/>
                  </a:lnTo>
                  <a:lnTo>
                    <a:pt x="106" y="649"/>
                  </a:lnTo>
                  <a:lnTo>
                    <a:pt x="98" y="657"/>
                  </a:lnTo>
                  <a:lnTo>
                    <a:pt x="85" y="661"/>
                  </a:lnTo>
                  <a:lnTo>
                    <a:pt x="73" y="657"/>
                  </a:lnTo>
                  <a:lnTo>
                    <a:pt x="65" y="649"/>
                  </a:lnTo>
                  <a:lnTo>
                    <a:pt x="61" y="637"/>
                  </a:lnTo>
                  <a:lnTo>
                    <a:pt x="65" y="624"/>
                  </a:lnTo>
                  <a:lnTo>
                    <a:pt x="73" y="616"/>
                  </a:lnTo>
                  <a:lnTo>
                    <a:pt x="85" y="612"/>
                  </a:lnTo>
                  <a:close/>
                  <a:moveTo>
                    <a:pt x="1081" y="551"/>
                  </a:moveTo>
                  <a:lnTo>
                    <a:pt x="1086" y="551"/>
                  </a:lnTo>
                  <a:lnTo>
                    <a:pt x="1091" y="554"/>
                  </a:lnTo>
                  <a:lnTo>
                    <a:pt x="1095" y="557"/>
                  </a:lnTo>
                  <a:lnTo>
                    <a:pt x="1099" y="561"/>
                  </a:lnTo>
                  <a:lnTo>
                    <a:pt x="1100" y="565"/>
                  </a:lnTo>
                  <a:lnTo>
                    <a:pt x="1101" y="571"/>
                  </a:lnTo>
                  <a:lnTo>
                    <a:pt x="1100" y="576"/>
                  </a:lnTo>
                  <a:lnTo>
                    <a:pt x="1099" y="580"/>
                  </a:lnTo>
                  <a:lnTo>
                    <a:pt x="1095" y="584"/>
                  </a:lnTo>
                  <a:lnTo>
                    <a:pt x="1091" y="587"/>
                  </a:lnTo>
                  <a:lnTo>
                    <a:pt x="1086" y="589"/>
                  </a:lnTo>
                  <a:lnTo>
                    <a:pt x="1081" y="589"/>
                  </a:lnTo>
                  <a:lnTo>
                    <a:pt x="1077" y="589"/>
                  </a:lnTo>
                  <a:lnTo>
                    <a:pt x="1072" y="587"/>
                  </a:lnTo>
                  <a:lnTo>
                    <a:pt x="1068" y="584"/>
                  </a:lnTo>
                  <a:lnTo>
                    <a:pt x="1066" y="580"/>
                  </a:lnTo>
                  <a:lnTo>
                    <a:pt x="1063" y="576"/>
                  </a:lnTo>
                  <a:lnTo>
                    <a:pt x="1063" y="571"/>
                  </a:lnTo>
                  <a:lnTo>
                    <a:pt x="1063" y="565"/>
                  </a:lnTo>
                  <a:lnTo>
                    <a:pt x="1066" y="561"/>
                  </a:lnTo>
                  <a:lnTo>
                    <a:pt x="1068" y="557"/>
                  </a:lnTo>
                  <a:lnTo>
                    <a:pt x="1072" y="554"/>
                  </a:lnTo>
                  <a:lnTo>
                    <a:pt x="1077" y="551"/>
                  </a:lnTo>
                  <a:lnTo>
                    <a:pt x="1081" y="551"/>
                  </a:lnTo>
                  <a:close/>
                  <a:moveTo>
                    <a:pt x="550" y="551"/>
                  </a:moveTo>
                  <a:lnTo>
                    <a:pt x="556" y="551"/>
                  </a:lnTo>
                  <a:lnTo>
                    <a:pt x="560" y="554"/>
                  </a:lnTo>
                  <a:lnTo>
                    <a:pt x="564" y="557"/>
                  </a:lnTo>
                  <a:lnTo>
                    <a:pt x="567" y="561"/>
                  </a:lnTo>
                  <a:lnTo>
                    <a:pt x="569" y="565"/>
                  </a:lnTo>
                  <a:lnTo>
                    <a:pt x="569" y="571"/>
                  </a:lnTo>
                  <a:lnTo>
                    <a:pt x="569" y="576"/>
                  </a:lnTo>
                  <a:lnTo>
                    <a:pt x="567" y="580"/>
                  </a:lnTo>
                  <a:lnTo>
                    <a:pt x="564" y="584"/>
                  </a:lnTo>
                  <a:lnTo>
                    <a:pt x="560" y="587"/>
                  </a:lnTo>
                  <a:lnTo>
                    <a:pt x="556" y="589"/>
                  </a:lnTo>
                  <a:lnTo>
                    <a:pt x="550" y="589"/>
                  </a:lnTo>
                  <a:lnTo>
                    <a:pt x="545" y="589"/>
                  </a:lnTo>
                  <a:lnTo>
                    <a:pt x="541" y="587"/>
                  </a:lnTo>
                  <a:lnTo>
                    <a:pt x="536" y="584"/>
                  </a:lnTo>
                  <a:lnTo>
                    <a:pt x="534" y="580"/>
                  </a:lnTo>
                  <a:lnTo>
                    <a:pt x="531" y="576"/>
                  </a:lnTo>
                  <a:lnTo>
                    <a:pt x="531" y="571"/>
                  </a:lnTo>
                  <a:lnTo>
                    <a:pt x="531" y="565"/>
                  </a:lnTo>
                  <a:lnTo>
                    <a:pt x="534" y="561"/>
                  </a:lnTo>
                  <a:lnTo>
                    <a:pt x="536" y="557"/>
                  </a:lnTo>
                  <a:lnTo>
                    <a:pt x="541" y="554"/>
                  </a:lnTo>
                  <a:lnTo>
                    <a:pt x="545" y="551"/>
                  </a:lnTo>
                  <a:lnTo>
                    <a:pt x="550" y="551"/>
                  </a:lnTo>
                  <a:close/>
                  <a:moveTo>
                    <a:pt x="19" y="551"/>
                  </a:moveTo>
                  <a:lnTo>
                    <a:pt x="24" y="551"/>
                  </a:lnTo>
                  <a:lnTo>
                    <a:pt x="29" y="554"/>
                  </a:lnTo>
                  <a:lnTo>
                    <a:pt x="33" y="557"/>
                  </a:lnTo>
                  <a:lnTo>
                    <a:pt x="35" y="561"/>
                  </a:lnTo>
                  <a:lnTo>
                    <a:pt x="38" y="565"/>
                  </a:lnTo>
                  <a:lnTo>
                    <a:pt x="38" y="571"/>
                  </a:lnTo>
                  <a:lnTo>
                    <a:pt x="38" y="576"/>
                  </a:lnTo>
                  <a:lnTo>
                    <a:pt x="35" y="580"/>
                  </a:lnTo>
                  <a:lnTo>
                    <a:pt x="33" y="584"/>
                  </a:lnTo>
                  <a:lnTo>
                    <a:pt x="29" y="587"/>
                  </a:lnTo>
                  <a:lnTo>
                    <a:pt x="24" y="589"/>
                  </a:lnTo>
                  <a:lnTo>
                    <a:pt x="19" y="589"/>
                  </a:lnTo>
                  <a:lnTo>
                    <a:pt x="13" y="589"/>
                  </a:lnTo>
                  <a:lnTo>
                    <a:pt x="10" y="587"/>
                  </a:lnTo>
                  <a:lnTo>
                    <a:pt x="6" y="584"/>
                  </a:lnTo>
                  <a:lnTo>
                    <a:pt x="2" y="580"/>
                  </a:lnTo>
                  <a:lnTo>
                    <a:pt x="1" y="576"/>
                  </a:lnTo>
                  <a:lnTo>
                    <a:pt x="0" y="571"/>
                  </a:lnTo>
                  <a:lnTo>
                    <a:pt x="1" y="565"/>
                  </a:lnTo>
                  <a:lnTo>
                    <a:pt x="2" y="561"/>
                  </a:lnTo>
                  <a:lnTo>
                    <a:pt x="6" y="557"/>
                  </a:lnTo>
                  <a:lnTo>
                    <a:pt x="10" y="554"/>
                  </a:lnTo>
                  <a:lnTo>
                    <a:pt x="13" y="551"/>
                  </a:lnTo>
                  <a:lnTo>
                    <a:pt x="19" y="551"/>
                  </a:lnTo>
                  <a:close/>
                  <a:moveTo>
                    <a:pt x="949" y="541"/>
                  </a:moveTo>
                  <a:lnTo>
                    <a:pt x="960" y="544"/>
                  </a:lnTo>
                  <a:lnTo>
                    <a:pt x="969" y="550"/>
                  </a:lnTo>
                  <a:lnTo>
                    <a:pt x="975" y="558"/>
                  </a:lnTo>
                  <a:lnTo>
                    <a:pt x="978" y="571"/>
                  </a:lnTo>
                  <a:lnTo>
                    <a:pt x="975" y="582"/>
                  </a:lnTo>
                  <a:lnTo>
                    <a:pt x="969" y="590"/>
                  </a:lnTo>
                  <a:lnTo>
                    <a:pt x="960" y="596"/>
                  </a:lnTo>
                  <a:lnTo>
                    <a:pt x="949" y="599"/>
                  </a:lnTo>
                  <a:lnTo>
                    <a:pt x="937" y="596"/>
                  </a:lnTo>
                  <a:lnTo>
                    <a:pt x="929" y="590"/>
                  </a:lnTo>
                  <a:lnTo>
                    <a:pt x="923" y="582"/>
                  </a:lnTo>
                  <a:lnTo>
                    <a:pt x="920" y="571"/>
                  </a:lnTo>
                  <a:lnTo>
                    <a:pt x="923" y="558"/>
                  </a:lnTo>
                  <a:lnTo>
                    <a:pt x="929" y="550"/>
                  </a:lnTo>
                  <a:lnTo>
                    <a:pt x="937" y="544"/>
                  </a:lnTo>
                  <a:lnTo>
                    <a:pt x="949" y="541"/>
                  </a:lnTo>
                  <a:close/>
                  <a:moveTo>
                    <a:pt x="683" y="541"/>
                  </a:moveTo>
                  <a:lnTo>
                    <a:pt x="694" y="544"/>
                  </a:lnTo>
                  <a:lnTo>
                    <a:pt x="704" y="550"/>
                  </a:lnTo>
                  <a:lnTo>
                    <a:pt x="710" y="558"/>
                  </a:lnTo>
                  <a:lnTo>
                    <a:pt x="712" y="571"/>
                  </a:lnTo>
                  <a:lnTo>
                    <a:pt x="710" y="582"/>
                  </a:lnTo>
                  <a:lnTo>
                    <a:pt x="704" y="590"/>
                  </a:lnTo>
                  <a:lnTo>
                    <a:pt x="694" y="596"/>
                  </a:lnTo>
                  <a:lnTo>
                    <a:pt x="683" y="599"/>
                  </a:lnTo>
                  <a:lnTo>
                    <a:pt x="672" y="596"/>
                  </a:lnTo>
                  <a:lnTo>
                    <a:pt x="662" y="590"/>
                  </a:lnTo>
                  <a:lnTo>
                    <a:pt x="656" y="582"/>
                  </a:lnTo>
                  <a:lnTo>
                    <a:pt x="654" y="571"/>
                  </a:lnTo>
                  <a:lnTo>
                    <a:pt x="656" y="558"/>
                  </a:lnTo>
                  <a:lnTo>
                    <a:pt x="662" y="550"/>
                  </a:lnTo>
                  <a:lnTo>
                    <a:pt x="672" y="544"/>
                  </a:lnTo>
                  <a:lnTo>
                    <a:pt x="683" y="541"/>
                  </a:lnTo>
                  <a:close/>
                  <a:moveTo>
                    <a:pt x="418" y="541"/>
                  </a:moveTo>
                  <a:lnTo>
                    <a:pt x="429" y="544"/>
                  </a:lnTo>
                  <a:lnTo>
                    <a:pt x="439" y="550"/>
                  </a:lnTo>
                  <a:lnTo>
                    <a:pt x="445" y="558"/>
                  </a:lnTo>
                  <a:lnTo>
                    <a:pt x="446" y="571"/>
                  </a:lnTo>
                  <a:lnTo>
                    <a:pt x="445" y="582"/>
                  </a:lnTo>
                  <a:lnTo>
                    <a:pt x="439" y="590"/>
                  </a:lnTo>
                  <a:lnTo>
                    <a:pt x="429" y="596"/>
                  </a:lnTo>
                  <a:lnTo>
                    <a:pt x="418" y="599"/>
                  </a:lnTo>
                  <a:lnTo>
                    <a:pt x="407" y="596"/>
                  </a:lnTo>
                  <a:lnTo>
                    <a:pt x="397" y="590"/>
                  </a:lnTo>
                  <a:lnTo>
                    <a:pt x="391" y="582"/>
                  </a:lnTo>
                  <a:lnTo>
                    <a:pt x="388" y="571"/>
                  </a:lnTo>
                  <a:lnTo>
                    <a:pt x="391" y="558"/>
                  </a:lnTo>
                  <a:lnTo>
                    <a:pt x="397" y="550"/>
                  </a:lnTo>
                  <a:lnTo>
                    <a:pt x="407" y="544"/>
                  </a:lnTo>
                  <a:lnTo>
                    <a:pt x="418" y="541"/>
                  </a:lnTo>
                  <a:close/>
                  <a:moveTo>
                    <a:pt x="151" y="541"/>
                  </a:moveTo>
                  <a:lnTo>
                    <a:pt x="164" y="544"/>
                  </a:lnTo>
                  <a:lnTo>
                    <a:pt x="172" y="550"/>
                  </a:lnTo>
                  <a:lnTo>
                    <a:pt x="178" y="558"/>
                  </a:lnTo>
                  <a:lnTo>
                    <a:pt x="181" y="571"/>
                  </a:lnTo>
                  <a:lnTo>
                    <a:pt x="178" y="582"/>
                  </a:lnTo>
                  <a:lnTo>
                    <a:pt x="172" y="590"/>
                  </a:lnTo>
                  <a:lnTo>
                    <a:pt x="164" y="596"/>
                  </a:lnTo>
                  <a:lnTo>
                    <a:pt x="151" y="599"/>
                  </a:lnTo>
                  <a:lnTo>
                    <a:pt x="140" y="596"/>
                  </a:lnTo>
                  <a:lnTo>
                    <a:pt x="132" y="590"/>
                  </a:lnTo>
                  <a:lnTo>
                    <a:pt x="126" y="582"/>
                  </a:lnTo>
                  <a:lnTo>
                    <a:pt x="123" y="571"/>
                  </a:lnTo>
                  <a:lnTo>
                    <a:pt x="126" y="558"/>
                  </a:lnTo>
                  <a:lnTo>
                    <a:pt x="132" y="550"/>
                  </a:lnTo>
                  <a:lnTo>
                    <a:pt x="140" y="544"/>
                  </a:lnTo>
                  <a:lnTo>
                    <a:pt x="151" y="541"/>
                  </a:lnTo>
                  <a:close/>
                  <a:moveTo>
                    <a:pt x="1015" y="480"/>
                  </a:moveTo>
                  <a:lnTo>
                    <a:pt x="1028" y="483"/>
                  </a:lnTo>
                  <a:lnTo>
                    <a:pt x="1036" y="491"/>
                  </a:lnTo>
                  <a:lnTo>
                    <a:pt x="1040" y="503"/>
                  </a:lnTo>
                  <a:lnTo>
                    <a:pt x="1036" y="516"/>
                  </a:lnTo>
                  <a:lnTo>
                    <a:pt x="1028" y="524"/>
                  </a:lnTo>
                  <a:lnTo>
                    <a:pt x="1015" y="528"/>
                  </a:lnTo>
                  <a:lnTo>
                    <a:pt x="1003" y="524"/>
                  </a:lnTo>
                  <a:lnTo>
                    <a:pt x="995" y="516"/>
                  </a:lnTo>
                  <a:lnTo>
                    <a:pt x="991" y="503"/>
                  </a:lnTo>
                  <a:lnTo>
                    <a:pt x="995" y="491"/>
                  </a:lnTo>
                  <a:lnTo>
                    <a:pt x="1003" y="483"/>
                  </a:lnTo>
                  <a:lnTo>
                    <a:pt x="1015" y="480"/>
                  </a:lnTo>
                  <a:close/>
                  <a:moveTo>
                    <a:pt x="617" y="480"/>
                  </a:moveTo>
                  <a:lnTo>
                    <a:pt x="629" y="483"/>
                  </a:lnTo>
                  <a:lnTo>
                    <a:pt x="638" y="491"/>
                  </a:lnTo>
                  <a:lnTo>
                    <a:pt x="641" y="503"/>
                  </a:lnTo>
                  <a:lnTo>
                    <a:pt x="638" y="516"/>
                  </a:lnTo>
                  <a:lnTo>
                    <a:pt x="629" y="524"/>
                  </a:lnTo>
                  <a:lnTo>
                    <a:pt x="617" y="528"/>
                  </a:lnTo>
                  <a:lnTo>
                    <a:pt x="605" y="524"/>
                  </a:lnTo>
                  <a:lnTo>
                    <a:pt x="596" y="516"/>
                  </a:lnTo>
                  <a:lnTo>
                    <a:pt x="593" y="503"/>
                  </a:lnTo>
                  <a:lnTo>
                    <a:pt x="596" y="491"/>
                  </a:lnTo>
                  <a:lnTo>
                    <a:pt x="605" y="483"/>
                  </a:lnTo>
                  <a:lnTo>
                    <a:pt x="617" y="480"/>
                  </a:lnTo>
                  <a:close/>
                  <a:moveTo>
                    <a:pt x="484" y="480"/>
                  </a:moveTo>
                  <a:lnTo>
                    <a:pt x="496" y="483"/>
                  </a:lnTo>
                  <a:lnTo>
                    <a:pt x="505" y="491"/>
                  </a:lnTo>
                  <a:lnTo>
                    <a:pt x="508" y="503"/>
                  </a:lnTo>
                  <a:lnTo>
                    <a:pt x="505" y="516"/>
                  </a:lnTo>
                  <a:lnTo>
                    <a:pt x="496" y="524"/>
                  </a:lnTo>
                  <a:lnTo>
                    <a:pt x="484" y="528"/>
                  </a:lnTo>
                  <a:lnTo>
                    <a:pt x="472" y="524"/>
                  </a:lnTo>
                  <a:lnTo>
                    <a:pt x="463" y="516"/>
                  </a:lnTo>
                  <a:lnTo>
                    <a:pt x="459" y="503"/>
                  </a:lnTo>
                  <a:lnTo>
                    <a:pt x="463" y="491"/>
                  </a:lnTo>
                  <a:lnTo>
                    <a:pt x="472" y="483"/>
                  </a:lnTo>
                  <a:lnTo>
                    <a:pt x="484" y="480"/>
                  </a:lnTo>
                  <a:close/>
                  <a:moveTo>
                    <a:pt x="85" y="480"/>
                  </a:moveTo>
                  <a:lnTo>
                    <a:pt x="98" y="483"/>
                  </a:lnTo>
                  <a:lnTo>
                    <a:pt x="106" y="491"/>
                  </a:lnTo>
                  <a:lnTo>
                    <a:pt x="110" y="503"/>
                  </a:lnTo>
                  <a:lnTo>
                    <a:pt x="106" y="516"/>
                  </a:lnTo>
                  <a:lnTo>
                    <a:pt x="98" y="524"/>
                  </a:lnTo>
                  <a:lnTo>
                    <a:pt x="85" y="528"/>
                  </a:lnTo>
                  <a:lnTo>
                    <a:pt x="73" y="524"/>
                  </a:lnTo>
                  <a:lnTo>
                    <a:pt x="65" y="516"/>
                  </a:lnTo>
                  <a:lnTo>
                    <a:pt x="61" y="503"/>
                  </a:lnTo>
                  <a:lnTo>
                    <a:pt x="65" y="491"/>
                  </a:lnTo>
                  <a:lnTo>
                    <a:pt x="73" y="483"/>
                  </a:lnTo>
                  <a:lnTo>
                    <a:pt x="85" y="480"/>
                  </a:lnTo>
                  <a:close/>
                  <a:moveTo>
                    <a:pt x="882" y="470"/>
                  </a:moveTo>
                  <a:lnTo>
                    <a:pt x="896" y="473"/>
                  </a:lnTo>
                  <a:lnTo>
                    <a:pt x="907" y="480"/>
                  </a:lnTo>
                  <a:lnTo>
                    <a:pt x="914" y="490"/>
                  </a:lnTo>
                  <a:lnTo>
                    <a:pt x="916" y="503"/>
                  </a:lnTo>
                  <a:lnTo>
                    <a:pt x="914" y="517"/>
                  </a:lnTo>
                  <a:lnTo>
                    <a:pt x="907" y="528"/>
                  </a:lnTo>
                  <a:lnTo>
                    <a:pt x="896" y="535"/>
                  </a:lnTo>
                  <a:lnTo>
                    <a:pt x="882" y="538"/>
                  </a:lnTo>
                  <a:lnTo>
                    <a:pt x="869" y="535"/>
                  </a:lnTo>
                  <a:lnTo>
                    <a:pt x="859" y="528"/>
                  </a:lnTo>
                  <a:lnTo>
                    <a:pt x="852" y="517"/>
                  </a:lnTo>
                  <a:lnTo>
                    <a:pt x="849" y="503"/>
                  </a:lnTo>
                  <a:lnTo>
                    <a:pt x="852" y="490"/>
                  </a:lnTo>
                  <a:lnTo>
                    <a:pt x="859" y="480"/>
                  </a:lnTo>
                  <a:lnTo>
                    <a:pt x="869" y="473"/>
                  </a:lnTo>
                  <a:lnTo>
                    <a:pt x="882" y="470"/>
                  </a:lnTo>
                  <a:close/>
                  <a:moveTo>
                    <a:pt x="750" y="470"/>
                  </a:moveTo>
                  <a:lnTo>
                    <a:pt x="762" y="473"/>
                  </a:lnTo>
                  <a:lnTo>
                    <a:pt x="773" y="480"/>
                  </a:lnTo>
                  <a:lnTo>
                    <a:pt x="781" y="490"/>
                  </a:lnTo>
                  <a:lnTo>
                    <a:pt x="783" y="503"/>
                  </a:lnTo>
                  <a:lnTo>
                    <a:pt x="781" y="517"/>
                  </a:lnTo>
                  <a:lnTo>
                    <a:pt x="773" y="528"/>
                  </a:lnTo>
                  <a:lnTo>
                    <a:pt x="762" y="535"/>
                  </a:lnTo>
                  <a:lnTo>
                    <a:pt x="750" y="538"/>
                  </a:lnTo>
                  <a:lnTo>
                    <a:pt x="737" y="535"/>
                  </a:lnTo>
                  <a:lnTo>
                    <a:pt x="726" y="528"/>
                  </a:lnTo>
                  <a:lnTo>
                    <a:pt x="718" y="517"/>
                  </a:lnTo>
                  <a:lnTo>
                    <a:pt x="716" y="503"/>
                  </a:lnTo>
                  <a:lnTo>
                    <a:pt x="718" y="490"/>
                  </a:lnTo>
                  <a:lnTo>
                    <a:pt x="726" y="480"/>
                  </a:lnTo>
                  <a:lnTo>
                    <a:pt x="737" y="473"/>
                  </a:lnTo>
                  <a:lnTo>
                    <a:pt x="750" y="470"/>
                  </a:lnTo>
                  <a:close/>
                  <a:moveTo>
                    <a:pt x="351" y="470"/>
                  </a:moveTo>
                  <a:lnTo>
                    <a:pt x="364" y="473"/>
                  </a:lnTo>
                  <a:lnTo>
                    <a:pt x="375" y="480"/>
                  </a:lnTo>
                  <a:lnTo>
                    <a:pt x="382" y="490"/>
                  </a:lnTo>
                  <a:lnTo>
                    <a:pt x="385" y="503"/>
                  </a:lnTo>
                  <a:lnTo>
                    <a:pt x="382" y="517"/>
                  </a:lnTo>
                  <a:lnTo>
                    <a:pt x="375" y="528"/>
                  </a:lnTo>
                  <a:lnTo>
                    <a:pt x="364" y="535"/>
                  </a:lnTo>
                  <a:lnTo>
                    <a:pt x="351" y="538"/>
                  </a:lnTo>
                  <a:lnTo>
                    <a:pt x="338" y="535"/>
                  </a:lnTo>
                  <a:lnTo>
                    <a:pt x="327" y="528"/>
                  </a:lnTo>
                  <a:lnTo>
                    <a:pt x="320" y="517"/>
                  </a:lnTo>
                  <a:lnTo>
                    <a:pt x="318" y="503"/>
                  </a:lnTo>
                  <a:lnTo>
                    <a:pt x="320" y="490"/>
                  </a:lnTo>
                  <a:lnTo>
                    <a:pt x="327" y="480"/>
                  </a:lnTo>
                  <a:lnTo>
                    <a:pt x="338" y="473"/>
                  </a:lnTo>
                  <a:lnTo>
                    <a:pt x="351" y="470"/>
                  </a:lnTo>
                  <a:close/>
                  <a:moveTo>
                    <a:pt x="219" y="470"/>
                  </a:moveTo>
                  <a:lnTo>
                    <a:pt x="232" y="473"/>
                  </a:lnTo>
                  <a:lnTo>
                    <a:pt x="242" y="480"/>
                  </a:lnTo>
                  <a:lnTo>
                    <a:pt x="249" y="490"/>
                  </a:lnTo>
                  <a:lnTo>
                    <a:pt x="252" y="503"/>
                  </a:lnTo>
                  <a:lnTo>
                    <a:pt x="249" y="517"/>
                  </a:lnTo>
                  <a:lnTo>
                    <a:pt x="242" y="528"/>
                  </a:lnTo>
                  <a:lnTo>
                    <a:pt x="232" y="535"/>
                  </a:lnTo>
                  <a:lnTo>
                    <a:pt x="219" y="538"/>
                  </a:lnTo>
                  <a:lnTo>
                    <a:pt x="205" y="535"/>
                  </a:lnTo>
                  <a:lnTo>
                    <a:pt x="194" y="528"/>
                  </a:lnTo>
                  <a:lnTo>
                    <a:pt x="187" y="517"/>
                  </a:lnTo>
                  <a:lnTo>
                    <a:pt x="184" y="503"/>
                  </a:lnTo>
                  <a:lnTo>
                    <a:pt x="187" y="490"/>
                  </a:lnTo>
                  <a:lnTo>
                    <a:pt x="194" y="480"/>
                  </a:lnTo>
                  <a:lnTo>
                    <a:pt x="205" y="473"/>
                  </a:lnTo>
                  <a:lnTo>
                    <a:pt x="219" y="470"/>
                  </a:lnTo>
                  <a:close/>
                  <a:moveTo>
                    <a:pt x="1081" y="418"/>
                  </a:moveTo>
                  <a:lnTo>
                    <a:pt x="1086" y="419"/>
                  </a:lnTo>
                  <a:lnTo>
                    <a:pt x="1091" y="420"/>
                  </a:lnTo>
                  <a:lnTo>
                    <a:pt x="1095" y="424"/>
                  </a:lnTo>
                  <a:lnTo>
                    <a:pt x="1099" y="428"/>
                  </a:lnTo>
                  <a:lnTo>
                    <a:pt x="1100" y="433"/>
                  </a:lnTo>
                  <a:lnTo>
                    <a:pt x="1101" y="437"/>
                  </a:lnTo>
                  <a:lnTo>
                    <a:pt x="1100" y="442"/>
                  </a:lnTo>
                  <a:lnTo>
                    <a:pt x="1099" y="447"/>
                  </a:lnTo>
                  <a:lnTo>
                    <a:pt x="1095" y="451"/>
                  </a:lnTo>
                  <a:lnTo>
                    <a:pt x="1091" y="453"/>
                  </a:lnTo>
                  <a:lnTo>
                    <a:pt x="1086" y="456"/>
                  </a:lnTo>
                  <a:lnTo>
                    <a:pt x="1081" y="457"/>
                  </a:lnTo>
                  <a:lnTo>
                    <a:pt x="1077" y="456"/>
                  </a:lnTo>
                  <a:lnTo>
                    <a:pt x="1072" y="453"/>
                  </a:lnTo>
                  <a:lnTo>
                    <a:pt x="1068" y="451"/>
                  </a:lnTo>
                  <a:lnTo>
                    <a:pt x="1066" y="447"/>
                  </a:lnTo>
                  <a:lnTo>
                    <a:pt x="1063" y="442"/>
                  </a:lnTo>
                  <a:lnTo>
                    <a:pt x="1063" y="437"/>
                  </a:lnTo>
                  <a:lnTo>
                    <a:pt x="1063" y="433"/>
                  </a:lnTo>
                  <a:lnTo>
                    <a:pt x="1066" y="428"/>
                  </a:lnTo>
                  <a:lnTo>
                    <a:pt x="1068" y="424"/>
                  </a:lnTo>
                  <a:lnTo>
                    <a:pt x="1072" y="420"/>
                  </a:lnTo>
                  <a:lnTo>
                    <a:pt x="1077" y="419"/>
                  </a:lnTo>
                  <a:lnTo>
                    <a:pt x="1081" y="418"/>
                  </a:lnTo>
                  <a:close/>
                  <a:moveTo>
                    <a:pt x="550" y="418"/>
                  </a:moveTo>
                  <a:lnTo>
                    <a:pt x="556" y="419"/>
                  </a:lnTo>
                  <a:lnTo>
                    <a:pt x="560" y="420"/>
                  </a:lnTo>
                  <a:lnTo>
                    <a:pt x="564" y="424"/>
                  </a:lnTo>
                  <a:lnTo>
                    <a:pt x="567" y="428"/>
                  </a:lnTo>
                  <a:lnTo>
                    <a:pt x="569" y="433"/>
                  </a:lnTo>
                  <a:lnTo>
                    <a:pt x="569" y="437"/>
                  </a:lnTo>
                  <a:lnTo>
                    <a:pt x="569" y="442"/>
                  </a:lnTo>
                  <a:lnTo>
                    <a:pt x="567" y="447"/>
                  </a:lnTo>
                  <a:lnTo>
                    <a:pt x="564" y="451"/>
                  </a:lnTo>
                  <a:lnTo>
                    <a:pt x="560" y="453"/>
                  </a:lnTo>
                  <a:lnTo>
                    <a:pt x="556" y="456"/>
                  </a:lnTo>
                  <a:lnTo>
                    <a:pt x="550" y="457"/>
                  </a:lnTo>
                  <a:lnTo>
                    <a:pt x="545" y="456"/>
                  </a:lnTo>
                  <a:lnTo>
                    <a:pt x="541" y="453"/>
                  </a:lnTo>
                  <a:lnTo>
                    <a:pt x="536" y="451"/>
                  </a:lnTo>
                  <a:lnTo>
                    <a:pt x="534" y="447"/>
                  </a:lnTo>
                  <a:lnTo>
                    <a:pt x="531" y="442"/>
                  </a:lnTo>
                  <a:lnTo>
                    <a:pt x="531" y="437"/>
                  </a:lnTo>
                  <a:lnTo>
                    <a:pt x="531" y="433"/>
                  </a:lnTo>
                  <a:lnTo>
                    <a:pt x="534" y="428"/>
                  </a:lnTo>
                  <a:lnTo>
                    <a:pt x="536" y="424"/>
                  </a:lnTo>
                  <a:lnTo>
                    <a:pt x="541" y="420"/>
                  </a:lnTo>
                  <a:lnTo>
                    <a:pt x="545" y="419"/>
                  </a:lnTo>
                  <a:lnTo>
                    <a:pt x="550" y="418"/>
                  </a:lnTo>
                  <a:close/>
                  <a:moveTo>
                    <a:pt x="19" y="418"/>
                  </a:moveTo>
                  <a:lnTo>
                    <a:pt x="24" y="419"/>
                  </a:lnTo>
                  <a:lnTo>
                    <a:pt x="29" y="420"/>
                  </a:lnTo>
                  <a:lnTo>
                    <a:pt x="33" y="424"/>
                  </a:lnTo>
                  <a:lnTo>
                    <a:pt x="35" y="428"/>
                  </a:lnTo>
                  <a:lnTo>
                    <a:pt x="38" y="433"/>
                  </a:lnTo>
                  <a:lnTo>
                    <a:pt x="38" y="437"/>
                  </a:lnTo>
                  <a:lnTo>
                    <a:pt x="38" y="442"/>
                  </a:lnTo>
                  <a:lnTo>
                    <a:pt x="35" y="447"/>
                  </a:lnTo>
                  <a:lnTo>
                    <a:pt x="33" y="451"/>
                  </a:lnTo>
                  <a:lnTo>
                    <a:pt x="29" y="453"/>
                  </a:lnTo>
                  <a:lnTo>
                    <a:pt x="24" y="456"/>
                  </a:lnTo>
                  <a:lnTo>
                    <a:pt x="19" y="457"/>
                  </a:lnTo>
                  <a:lnTo>
                    <a:pt x="13" y="456"/>
                  </a:lnTo>
                  <a:lnTo>
                    <a:pt x="10" y="453"/>
                  </a:lnTo>
                  <a:lnTo>
                    <a:pt x="6" y="451"/>
                  </a:lnTo>
                  <a:lnTo>
                    <a:pt x="2" y="447"/>
                  </a:lnTo>
                  <a:lnTo>
                    <a:pt x="1" y="442"/>
                  </a:lnTo>
                  <a:lnTo>
                    <a:pt x="0" y="437"/>
                  </a:lnTo>
                  <a:lnTo>
                    <a:pt x="1" y="433"/>
                  </a:lnTo>
                  <a:lnTo>
                    <a:pt x="2" y="428"/>
                  </a:lnTo>
                  <a:lnTo>
                    <a:pt x="6" y="424"/>
                  </a:lnTo>
                  <a:lnTo>
                    <a:pt x="10" y="420"/>
                  </a:lnTo>
                  <a:lnTo>
                    <a:pt x="13" y="419"/>
                  </a:lnTo>
                  <a:lnTo>
                    <a:pt x="19" y="418"/>
                  </a:lnTo>
                  <a:close/>
                  <a:moveTo>
                    <a:pt x="949" y="408"/>
                  </a:moveTo>
                  <a:lnTo>
                    <a:pt x="960" y="411"/>
                  </a:lnTo>
                  <a:lnTo>
                    <a:pt x="969" y="417"/>
                  </a:lnTo>
                  <a:lnTo>
                    <a:pt x="975" y="426"/>
                  </a:lnTo>
                  <a:lnTo>
                    <a:pt x="978" y="437"/>
                  </a:lnTo>
                  <a:lnTo>
                    <a:pt x="975" y="448"/>
                  </a:lnTo>
                  <a:lnTo>
                    <a:pt x="969" y="458"/>
                  </a:lnTo>
                  <a:lnTo>
                    <a:pt x="960" y="464"/>
                  </a:lnTo>
                  <a:lnTo>
                    <a:pt x="949" y="467"/>
                  </a:lnTo>
                  <a:lnTo>
                    <a:pt x="937" y="464"/>
                  </a:lnTo>
                  <a:lnTo>
                    <a:pt x="929" y="458"/>
                  </a:lnTo>
                  <a:lnTo>
                    <a:pt x="923" y="448"/>
                  </a:lnTo>
                  <a:lnTo>
                    <a:pt x="920" y="437"/>
                  </a:lnTo>
                  <a:lnTo>
                    <a:pt x="923" y="426"/>
                  </a:lnTo>
                  <a:lnTo>
                    <a:pt x="929" y="417"/>
                  </a:lnTo>
                  <a:lnTo>
                    <a:pt x="937" y="411"/>
                  </a:lnTo>
                  <a:lnTo>
                    <a:pt x="949" y="408"/>
                  </a:lnTo>
                  <a:close/>
                  <a:moveTo>
                    <a:pt x="683" y="408"/>
                  </a:moveTo>
                  <a:lnTo>
                    <a:pt x="694" y="411"/>
                  </a:lnTo>
                  <a:lnTo>
                    <a:pt x="704" y="417"/>
                  </a:lnTo>
                  <a:lnTo>
                    <a:pt x="710" y="426"/>
                  </a:lnTo>
                  <a:lnTo>
                    <a:pt x="712" y="437"/>
                  </a:lnTo>
                  <a:lnTo>
                    <a:pt x="710" y="448"/>
                  </a:lnTo>
                  <a:lnTo>
                    <a:pt x="704" y="458"/>
                  </a:lnTo>
                  <a:lnTo>
                    <a:pt x="694" y="464"/>
                  </a:lnTo>
                  <a:lnTo>
                    <a:pt x="683" y="467"/>
                  </a:lnTo>
                  <a:lnTo>
                    <a:pt x="672" y="464"/>
                  </a:lnTo>
                  <a:lnTo>
                    <a:pt x="662" y="458"/>
                  </a:lnTo>
                  <a:lnTo>
                    <a:pt x="656" y="448"/>
                  </a:lnTo>
                  <a:lnTo>
                    <a:pt x="654" y="437"/>
                  </a:lnTo>
                  <a:lnTo>
                    <a:pt x="656" y="426"/>
                  </a:lnTo>
                  <a:lnTo>
                    <a:pt x="662" y="417"/>
                  </a:lnTo>
                  <a:lnTo>
                    <a:pt x="672" y="411"/>
                  </a:lnTo>
                  <a:lnTo>
                    <a:pt x="683" y="408"/>
                  </a:lnTo>
                  <a:close/>
                  <a:moveTo>
                    <a:pt x="418" y="408"/>
                  </a:moveTo>
                  <a:lnTo>
                    <a:pt x="429" y="411"/>
                  </a:lnTo>
                  <a:lnTo>
                    <a:pt x="439" y="417"/>
                  </a:lnTo>
                  <a:lnTo>
                    <a:pt x="445" y="426"/>
                  </a:lnTo>
                  <a:lnTo>
                    <a:pt x="446" y="437"/>
                  </a:lnTo>
                  <a:lnTo>
                    <a:pt x="445" y="448"/>
                  </a:lnTo>
                  <a:lnTo>
                    <a:pt x="439" y="458"/>
                  </a:lnTo>
                  <a:lnTo>
                    <a:pt x="429" y="464"/>
                  </a:lnTo>
                  <a:lnTo>
                    <a:pt x="418" y="467"/>
                  </a:lnTo>
                  <a:lnTo>
                    <a:pt x="407" y="464"/>
                  </a:lnTo>
                  <a:lnTo>
                    <a:pt x="397" y="458"/>
                  </a:lnTo>
                  <a:lnTo>
                    <a:pt x="391" y="448"/>
                  </a:lnTo>
                  <a:lnTo>
                    <a:pt x="388" y="437"/>
                  </a:lnTo>
                  <a:lnTo>
                    <a:pt x="391" y="426"/>
                  </a:lnTo>
                  <a:lnTo>
                    <a:pt x="397" y="417"/>
                  </a:lnTo>
                  <a:lnTo>
                    <a:pt x="407" y="411"/>
                  </a:lnTo>
                  <a:lnTo>
                    <a:pt x="418" y="408"/>
                  </a:lnTo>
                  <a:close/>
                  <a:moveTo>
                    <a:pt x="151" y="408"/>
                  </a:moveTo>
                  <a:lnTo>
                    <a:pt x="164" y="411"/>
                  </a:lnTo>
                  <a:lnTo>
                    <a:pt x="172" y="417"/>
                  </a:lnTo>
                  <a:lnTo>
                    <a:pt x="178" y="426"/>
                  </a:lnTo>
                  <a:lnTo>
                    <a:pt x="181" y="437"/>
                  </a:lnTo>
                  <a:lnTo>
                    <a:pt x="178" y="448"/>
                  </a:lnTo>
                  <a:lnTo>
                    <a:pt x="172" y="458"/>
                  </a:lnTo>
                  <a:lnTo>
                    <a:pt x="164" y="464"/>
                  </a:lnTo>
                  <a:lnTo>
                    <a:pt x="151" y="467"/>
                  </a:lnTo>
                  <a:lnTo>
                    <a:pt x="140" y="464"/>
                  </a:lnTo>
                  <a:lnTo>
                    <a:pt x="132" y="458"/>
                  </a:lnTo>
                  <a:lnTo>
                    <a:pt x="126" y="448"/>
                  </a:lnTo>
                  <a:lnTo>
                    <a:pt x="123" y="437"/>
                  </a:lnTo>
                  <a:lnTo>
                    <a:pt x="126" y="426"/>
                  </a:lnTo>
                  <a:lnTo>
                    <a:pt x="132" y="417"/>
                  </a:lnTo>
                  <a:lnTo>
                    <a:pt x="140" y="411"/>
                  </a:lnTo>
                  <a:lnTo>
                    <a:pt x="151" y="408"/>
                  </a:lnTo>
                  <a:close/>
                  <a:moveTo>
                    <a:pt x="816" y="398"/>
                  </a:moveTo>
                  <a:lnTo>
                    <a:pt x="831" y="402"/>
                  </a:lnTo>
                  <a:lnTo>
                    <a:pt x="843" y="411"/>
                  </a:lnTo>
                  <a:lnTo>
                    <a:pt x="852" y="423"/>
                  </a:lnTo>
                  <a:lnTo>
                    <a:pt x="855" y="437"/>
                  </a:lnTo>
                  <a:lnTo>
                    <a:pt x="852" y="452"/>
                  </a:lnTo>
                  <a:lnTo>
                    <a:pt x="843" y="464"/>
                  </a:lnTo>
                  <a:lnTo>
                    <a:pt x="831" y="473"/>
                  </a:lnTo>
                  <a:lnTo>
                    <a:pt x="816" y="477"/>
                  </a:lnTo>
                  <a:lnTo>
                    <a:pt x="802" y="473"/>
                  </a:lnTo>
                  <a:lnTo>
                    <a:pt x="788" y="464"/>
                  </a:lnTo>
                  <a:lnTo>
                    <a:pt x="781" y="452"/>
                  </a:lnTo>
                  <a:lnTo>
                    <a:pt x="777" y="437"/>
                  </a:lnTo>
                  <a:lnTo>
                    <a:pt x="781" y="423"/>
                  </a:lnTo>
                  <a:lnTo>
                    <a:pt x="788" y="411"/>
                  </a:lnTo>
                  <a:lnTo>
                    <a:pt x="802" y="402"/>
                  </a:lnTo>
                  <a:lnTo>
                    <a:pt x="816" y="398"/>
                  </a:lnTo>
                  <a:close/>
                  <a:moveTo>
                    <a:pt x="285" y="398"/>
                  </a:moveTo>
                  <a:lnTo>
                    <a:pt x="299" y="402"/>
                  </a:lnTo>
                  <a:lnTo>
                    <a:pt x="313" y="411"/>
                  </a:lnTo>
                  <a:lnTo>
                    <a:pt x="320" y="423"/>
                  </a:lnTo>
                  <a:lnTo>
                    <a:pt x="324" y="437"/>
                  </a:lnTo>
                  <a:lnTo>
                    <a:pt x="320" y="452"/>
                  </a:lnTo>
                  <a:lnTo>
                    <a:pt x="313" y="464"/>
                  </a:lnTo>
                  <a:lnTo>
                    <a:pt x="299" y="473"/>
                  </a:lnTo>
                  <a:lnTo>
                    <a:pt x="285" y="477"/>
                  </a:lnTo>
                  <a:lnTo>
                    <a:pt x="270" y="473"/>
                  </a:lnTo>
                  <a:lnTo>
                    <a:pt x="258" y="464"/>
                  </a:lnTo>
                  <a:lnTo>
                    <a:pt x="249" y="452"/>
                  </a:lnTo>
                  <a:lnTo>
                    <a:pt x="245" y="437"/>
                  </a:lnTo>
                  <a:lnTo>
                    <a:pt x="249" y="423"/>
                  </a:lnTo>
                  <a:lnTo>
                    <a:pt x="258" y="411"/>
                  </a:lnTo>
                  <a:lnTo>
                    <a:pt x="270" y="402"/>
                  </a:lnTo>
                  <a:lnTo>
                    <a:pt x="285" y="398"/>
                  </a:lnTo>
                  <a:close/>
                  <a:moveTo>
                    <a:pt x="1015" y="347"/>
                  </a:moveTo>
                  <a:lnTo>
                    <a:pt x="1028" y="351"/>
                  </a:lnTo>
                  <a:lnTo>
                    <a:pt x="1036" y="359"/>
                  </a:lnTo>
                  <a:lnTo>
                    <a:pt x="1040" y="371"/>
                  </a:lnTo>
                  <a:lnTo>
                    <a:pt x="1036" y="382"/>
                  </a:lnTo>
                  <a:lnTo>
                    <a:pt x="1028" y="392"/>
                  </a:lnTo>
                  <a:lnTo>
                    <a:pt x="1015" y="395"/>
                  </a:lnTo>
                  <a:lnTo>
                    <a:pt x="1003" y="392"/>
                  </a:lnTo>
                  <a:lnTo>
                    <a:pt x="995" y="382"/>
                  </a:lnTo>
                  <a:lnTo>
                    <a:pt x="991" y="371"/>
                  </a:lnTo>
                  <a:lnTo>
                    <a:pt x="995" y="359"/>
                  </a:lnTo>
                  <a:lnTo>
                    <a:pt x="1003" y="351"/>
                  </a:lnTo>
                  <a:lnTo>
                    <a:pt x="1015" y="347"/>
                  </a:lnTo>
                  <a:close/>
                  <a:moveTo>
                    <a:pt x="617" y="347"/>
                  </a:moveTo>
                  <a:lnTo>
                    <a:pt x="629" y="351"/>
                  </a:lnTo>
                  <a:lnTo>
                    <a:pt x="638" y="359"/>
                  </a:lnTo>
                  <a:lnTo>
                    <a:pt x="641" y="371"/>
                  </a:lnTo>
                  <a:lnTo>
                    <a:pt x="638" y="382"/>
                  </a:lnTo>
                  <a:lnTo>
                    <a:pt x="629" y="392"/>
                  </a:lnTo>
                  <a:lnTo>
                    <a:pt x="617" y="395"/>
                  </a:lnTo>
                  <a:lnTo>
                    <a:pt x="605" y="392"/>
                  </a:lnTo>
                  <a:lnTo>
                    <a:pt x="596" y="382"/>
                  </a:lnTo>
                  <a:lnTo>
                    <a:pt x="593" y="371"/>
                  </a:lnTo>
                  <a:lnTo>
                    <a:pt x="596" y="359"/>
                  </a:lnTo>
                  <a:lnTo>
                    <a:pt x="605" y="351"/>
                  </a:lnTo>
                  <a:lnTo>
                    <a:pt x="617" y="347"/>
                  </a:lnTo>
                  <a:close/>
                  <a:moveTo>
                    <a:pt x="484" y="347"/>
                  </a:moveTo>
                  <a:lnTo>
                    <a:pt x="496" y="351"/>
                  </a:lnTo>
                  <a:lnTo>
                    <a:pt x="505" y="359"/>
                  </a:lnTo>
                  <a:lnTo>
                    <a:pt x="508" y="371"/>
                  </a:lnTo>
                  <a:lnTo>
                    <a:pt x="505" y="382"/>
                  </a:lnTo>
                  <a:lnTo>
                    <a:pt x="496" y="392"/>
                  </a:lnTo>
                  <a:lnTo>
                    <a:pt x="484" y="395"/>
                  </a:lnTo>
                  <a:lnTo>
                    <a:pt x="472" y="392"/>
                  </a:lnTo>
                  <a:lnTo>
                    <a:pt x="463" y="382"/>
                  </a:lnTo>
                  <a:lnTo>
                    <a:pt x="459" y="371"/>
                  </a:lnTo>
                  <a:lnTo>
                    <a:pt x="463" y="359"/>
                  </a:lnTo>
                  <a:lnTo>
                    <a:pt x="472" y="351"/>
                  </a:lnTo>
                  <a:lnTo>
                    <a:pt x="484" y="347"/>
                  </a:lnTo>
                  <a:close/>
                  <a:moveTo>
                    <a:pt x="85" y="347"/>
                  </a:moveTo>
                  <a:lnTo>
                    <a:pt x="98" y="351"/>
                  </a:lnTo>
                  <a:lnTo>
                    <a:pt x="106" y="359"/>
                  </a:lnTo>
                  <a:lnTo>
                    <a:pt x="110" y="371"/>
                  </a:lnTo>
                  <a:lnTo>
                    <a:pt x="106" y="382"/>
                  </a:lnTo>
                  <a:lnTo>
                    <a:pt x="98" y="392"/>
                  </a:lnTo>
                  <a:lnTo>
                    <a:pt x="85" y="395"/>
                  </a:lnTo>
                  <a:lnTo>
                    <a:pt x="73" y="392"/>
                  </a:lnTo>
                  <a:lnTo>
                    <a:pt x="65" y="382"/>
                  </a:lnTo>
                  <a:lnTo>
                    <a:pt x="61" y="371"/>
                  </a:lnTo>
                  <a:lnTo>
                    <a:pt x="65" y="359"/>
                  </a:lnTo>
                  <a:lnTo>
                    <a:pt x="73" y="351"/>
                  </a:lnTo>
                  <a:lnTo>
                    <a:pt x="85" y="347"/>
                  </a:lnTo>
                  <a:close/>
                  <a:moveTo>
                    <a:pt x="882" y="337"/>
                  </a:moveTo>
                  <a:lnTo>
                    <a:pt x="896" y="340"/>
                  </a:lnTo>
                  <a:lnTo>
                    <a:pt x="907" y="347"/>
                  </a:lnTo>
                  <a:lnTo>
                    <a:pt x="914" y="358"/>
                  </a:lnTo>
                  <a:lnTo>
                    <a:pt x="916" y="371"/>
                  </a:lnTo>
                  <a:lnTo>
                    <a:pt x="914" y="384"/>
                  </a:lnTo>
                  <a:lnTo>
                    <a:pt x="907" y="395"/>
                  </a:lnTo>
                  <a:lnTo>
                    <a:pt x="896" y="402"/>
                  </a:lnTo>
                  <a:lnTo>
                    <a:pt x="882" y="404"/>
                  </a:lnTo>
                  <a:lnTo>
                    <a:pt x="869" y="402"/>
                  </a:lnTo>
                  <a:lnTo>
                    <a:pt x="859" y="395"/>
                  </a:lnTo>
                  <a:lnTo>
                    <a:pt x="852" y="384"/>
                  </a:lnTo>
                  <a:lnTo>
                    <a:pt x="849" y="371"/>
                  </a:lnTo>
                  <a:lnTo>
                    <a:pt x="852" y="358"/>
                  </a:lnTo>
                  <a:lnTo>
                    <a:pt x="859" y="347"/>
                  </a:lnTo>
                  <a:lnTo>
                    <a:pt x="869" y="340"/>
                  </a:lnTo>
                  <a:lnTo>
                    <a:pt x="882" y="337"/>
                  </a:lnTo>
                  <a:close/>
                  <a:moveTo>
                    <a:pt x="750" y="337"/>
                  </a:moveTo>
                  <a:lnTo>
                    <a:pt x="762" y="340"/>
                  </a:lnTo>
                  <a:lnTo>
                    <a:pt x="773" y="347"/>
                  </a:lnTo>
                  <a:lnTo>
                    <a:pt x="781" y="358"/>
                  </a:lnTo>
                  <a:lnTo>
                    <a:pt x="783" y="371"/>
                  </a:lnTo>
                  <a:lnTo>
                    <a:pt x="781" y="384"/>
                  </a:lnTo>
                  <a:lnTo>
                    <a:pt x="773" y="395"/>
                  </a:lnTo>
                  <a:lnTo>
                    <a:pt x="762" y="402"/>
                  </a:lnTo>
                  <a:lnTo>
                    <a:pt x="750" y="404"/>
                  </a:lnTo>
                  <a:lnTo>
                    <a:pt x="737" y="402"/>
                  </a:lnTo>
                  <a:lnTo>
                    <a:pt x="726" y="395"/>
                  </a:lnTo>
                  <a:lnTo>
                    <a:pt x="718" y="384"/>
                  </a:lnTo>
                  <a:lnTo>
                    <a:pt x="716" y="371"/>
                  </a:lnTo>
                  <a:lnTo>
                    <a:pt x="718" y="358"/>
                  </a:lnTo>
                  <a:lnTo>
                    <a:pt x="726" y="347"/>
                  </a:lnTo>
                  <a:lnTo>
                    <a:pt x="737" y="340"/>
                  </a:lnTo>
                  <a:lnTo>
                    <a:pt x="750" y="337"/>
                  </a:lnTo>
                  <a:close/>
                  <a:moveTo>
                    <a:pt x="351" y="337"/>
                  </a:moveTo>
                  <a:lnTo>
                    <a:pt x="364" y="340"/>
                  </a:lnTo>
                  <a:lnTo>
                    <a:pt x="375" y="347"/>
                  </a:lnTo>
                  <a:lnTo>
                    <a:pt x="382" y="358"/>
                  </a:lnTo>
                  <a:lnTo>
                    <a:pt x="385" y="371"/>
                  </a:lnTo>
                  <a:lnTo>
                    <a:pt x="382" y="384"/>
                  </a:lnTo>
                  <a:lnTo>
                    <a:pt x="375" y="395"/>
                  </a:lnTo>
                  <a:lnTo>
                    <a:pt x="364" y="402"/>
                  </a:lnTo>
                  <a:lnTo>
                    <a:pt x="351" y="404"/>
                  </a:lnTo>
                  <a:lnTo>
                    <a:pt x="338" y="402"/>
                  </a:lnTo>
                  <a:lnTo>
                    <a:pt x="327" y="395"/>
                  </a:lnTo>
                  <a:lnTo>
                    <a:pt x="320" y="384"/>
                  </a:lnTo>
                  <a:lnTo>
                    <a:pt x="318" y="371"/>
                  </a:lnTo>
                  <a:lnTo>
                    <a:pt x="320" y="358"/>
                  </a:lnTo>
                  <a:lnTo>
                    <a:pt x="327" y="347"/>
                  </a:lnTo>
                  <a:lnTo>
                    <a:pt x="338" y="340"/>
                  </a:lnTo>
                  <a:lnTo>
                    <a:pt x="351" y="337"/>
                  </a:lnTo>
                  <a:close/>
                  <a:moveTo>
                    <a:pt x="219" y="337"/>
                  </a:moveTo>
                  <a:lnTo>
                    <a:pt x="232" y="340"/>
                  </a:lnTo>
                  <a:lnTo>
                    <a:pt x="242" y="347"/>
                  </a:lnTo>
                  <a:lnTo>
                    <a:pt x="249" y="358"/>
                  </a:lnTo>
                  <a:lnTo>
                    <a:pt x="252" y="371"/>
                  </a:lnTo>
                  <a:lnTo>
                    <a:pt x="249" y="384"/>
                  </a:lnTo>
                  <a:lnTo>
                    <a:pt x="242" y="395"/>
                  </a:lnTo>
                  <a:lnTo>
                    <a:pt x="232" y="402"/>
                  </a:lnTo>
                  <a:lnTo>
                    <a:pt x="219" y="404"/>
                  </a:lnTo>
                  <a:lnTo>
                    <a:pt x="205" y="402"/>
                  </a:lnTo>
                  <a:lnTo>
                    <a:pt x="194" y="395"/>
                  </a:lnTo>
                  <a:lnTo>
                    <a:pt x="187" y="384"/>
                  </a:lnTo>
                  <a:lnTo>
                    <a:pt x="184" y="371"/>
                  </a:lnTo>
                  <a:lnTo>
                    <a:pt x="187" y="358"/>
                  </a:lnTo>
                  <a:lnTo>
                    <a:pt x="194" y="347"/>
                  </a:lnTo>
                  <a:lnTo>
                    <a:pt x="205" y="340"/>
                  </a:lnTo>
                  <a:lnTo>
                    <a:pt x="219" y="337"/>
                  </a:lnTo>
                  <a:close/>
                  <a:moveTo>
                    <a:pt x="1081" y="285"/>
                  </a:moveTo>
                  <a:lnTo>
                    <a:pt x="1086" y="286"/>
                  </a:lnTo>
                  <a:lnTo>
                    <a:pt x="1091" y="288"/>
                  </a:lnTo>
                  <a:lnTo>
                    <a:pt x="1095" y="291"/>
                  </a:lnTo>
                  <a:lnTo>
                    <a:pt x="1099" y="294"/>
                  </a:lnTo>
                  <a:lnTo>
                    <a:pt x="1100" y="299"/>
                  </a:lnTo>
                  <a:lnTo>
                    <a:pt x="1101" y="304"/>
                  </a:lnTo>
                  <a:lnTo>
                    <a:pt x="1100" y="309"/>
                  </a:lnTo>
                  <a:lnTo>
                    <a:pt x="1099" y="314"/>
                  </a:lnTo>
                  <a:lnTo>
                    <a:pt x="1095" y="318"/>
                  </a:lnTo>
                  <a:lnTo>
                    <a:pt x="1091" y="321"/>
                  </a:lnTo>
                  <a:lnTo>
                    <a:pt x="1086" y="323"/>
                  </a:lnTo>
                  <a:lnTo>
                    <a:pt x="1081" y="324"/>
                  </a:lnTo>
                  <a:lnTo>
                    <a:pt x="1077" y="323"/>
                  </a:lnTo>
                  <a:lnTo>
                    <a:pt x="1072" y="321"/>
                  </a:lnTo>
                  <a:lnTo>
                    <a:pt x="1068" y="318"/>
                  </a:lnTo>
                  <a:lnTo>
                    <a:pt x="1066" y="314"/>
                  </a:lnTo>
                  <a:lnTo>
                    <a:pt x="1063" y="309"/>
                  </a:lnTo>
                  <a:lnTo>
                    <a:pt x="1063" y="304"/>
                  </a:lnTo>
                  <a:lnTo>
                    <a:pt x="1063" y="299"/>
                  </a:lnTo>
                  <a:lnTo>
                    <a:pt x="1066" y="294"/>
                  </a:lnTo>
                  <a:lnTo>
                    <a:pt x="1068" y="291"/>
                  </a:lnTo>
                  <a:lnTo>
                    <a:pt x="1072" y="288"/>
                  </a:lnTo>
                  <a:lnTo>
                    <a:pt x="1077" y="286"/>
                  </a:lnTo>
                  <a:lnTo>
                    <a:pt x="1081" y="285"/>
                  </a:lnTo>
                  <a:close/>
                  <a:moveTo>
                    <a:pt x="550" y="285"/>
                  </a:moveTo>
                  <a:lnTo>
                    <a:pt x="556" y="286"/>
                  </a:lnTo>
                  <a:lnTo>
                    <a:pt x="560" y="288"/>
                  </a:lnTo>
                  <a:lnTo>
                    <a:pt x="564" y="291"/>
                  </a:lnTo>
                  <a:lnTo>
                    <a:pt x="567" y="294"/>
                  </a:lnTo>
                  <a:lnTo>
                    <a:pt x="569" y="299"/>
                  </a:lnTo>
                  <a:lnTo>
                    <a:pt x="569" y="304"/>
                  </a:lnTo>
                  <a:lnTo>
                    <a:pt x="569" y="309"/>
                  </a:lnTo>
                  <a:lnTo>
                    <a:pt x="567" y="314"/>
                  </a:lnTo>
                  <a:lnTo>
                    <a:pt x="564" y="318"/>
                  </a:lnTo>
                  <a:lnTo>
                    <a:pt x="560" y="321"/>
                  </a:lnTo>
                  <a:lnTo>
                    <a:pt x="556" y="323"/>
                  </a:lnTo>
                  <a:lnTo>
                    <a:pt x="550" y="324"/>
                  </a:lnTo>
                  <a:lnTo>
                    <a:pt x="545" y="323"/>
                  </a:lnTo>
                  <a:lnTo>
                    <a:pt x="541" y="321"/>
                  </a:lnTo>
                  <a:lnTo>
                    <a:pt x="536" y="318"/>
                  </a:lnTo>
                  <a:lnTo>
                    <a:pt x="534" y="314"/>
                  </a:lnTo>
                  <a:lnTo>
                    <a:pt x="531" y="309"/>
                  </a:lnTo>
                  <a:lnTo>
                    <a:pt x="531" y="304"/>
                  </a:lnTo>
                  <a:lnTo>
                    <a:pt x="531" y="299"/>
                  </a:lnTo>
                  <a:lnTo>
                    <a:pt x="534" y="294"/>
                  </a:lnTo>
                  <a:lnTo>
                    <a:pt x="536" y="291"/>
                  </a:lnTo>
                  <a:lnTo>
                    <a:pt x="541" y="288"/>
                  </a:lnTo>
                  <a:lnTo>
                    <a:pt x="545" y="286"/>
                  </a:lnTo>
                  <a:lnTo>
                    <a:pt x="550" y="285"/>
                  </a:lnTo>
                  <a:close/>
                  <a:moveTo>
                    <a:pt x="19" y="285"/>
                  </a:moveTo>
                  <a:lnTo>
                    <a:pt x="24" y="286"/>
                  </a:lnTo>
                  <a:lnTo>
                    <a:pt x="29" y="288"/>
                  </a:lnTo>
                  <a:lnTo>
                    <a:pt x="33" y="291"/>
                  </a:lnTo>
                  <a:lnTo>
                    <a:pt x="35" y="294"/>
                  </a:lnTo>
                  <a:lnTo>
                    <a:pt x="38" y="299"/>
                  </a:lnTo>
                  <a:lnTo>
                    <a:pt x="38" y="304"/>
                  </a:lnTo>
                  <a:lnTo>
                    <a:pt x="38" y="309"/>
                  </a:lnTo>
                  <a:lnTo>
                    <a:pt x="35" y="314"/>
                  </a:lnTo>
                  <a:lnTo>
                    <a:pt x="33" y="318"/>
                  </a:lnTo>
                  <a:lnTo>
                    <a:pt x="29" y="321"/>
                  </a:lnTo>
                  <a:lnTo>
                    <a:pt x="24" y="323"/>
                  </a:lnTo>
                  <a:lnTo>
                    <a:pt x="19" y="324"/>
                  </a:lnTo>
                  <a:lnTo>
                    <a:pt x="13" y="323"/>
                  </a:lnTo>
                  <a:lnTo>
                    <a:pt x="10" y="321"/>
                  </a:lnTo>
                  <a:lnTo>
                    <a:pt x="6" y="318"/>
                  </a:lnTo>
                  <a:lnTo>
                    <a:pt x="2" y="314"/>
                  </a:lnTo>
                  <a:lnTo>
                    <a:pt x="1" y="309"/>
                  </a:lnTo>
                  <a:lnTo>
                    <a:pt x="0" y="304"/>
                  </a:lnTo>
                  <a:lnTo>
                    <a:pt x="1" y="299"/>
                  </a:lnTo>
                  <a:lnTo>
                    <a:pt x="2" y="294"/>
                  </a:lnTo>
                  <a:lnTo>
                    <a:pt x="6" y="291"/>
                  </a:lnTo>
                  <a:lnTo>
                    <a:pt x="10" y="288"/>
                  </a:lnTo>
                  <a:lnTo>
                    <a:pt x="13" y="286"/>
                  </a:lnTo>
                  <a:lnTo>
                    <a:pt x="19" y="285"/>
                  </a:lnTo>
                  <a:close/>
                  <a:moveTo>
                    <a:pt x="949" y="275"/>
                  </a:moveTo>
                  <a:lnTo>
                    <a:pt x="960" y="277"/>
                  </a:lnTo>
                  <a:lnTo>
                    <a:pt x="969" y="283"/>
                  </a:lnTo>
                  <a:lnTo>
                    <a:pt x="975" y="293"/>
                  </a:lnTo>
                  <a:lnTo>
                    <a:pt x="978" y="304"/>
                  </a:lnTo>
                  <a:lnTo>
                    <a:pt x="975" y="315"/>
                  </a:lnTo>
                  <a:lnTo>
                    <a:pt x="969" y="325"/>
                  </a:lnTo>
                  <a:lnTo>
                    <a:pt x="960" y="331"/>
                  </a:lnTo>
                  <a:lnTo>
                    <a:pt x="949" y="334"/>
                  </a:lnTo>
                  <a:lnTo>
                    <a:pt x="937" y="331"/>
                  </a:lnTo>
                  <a:lnTo>
                    <a:pt x="929" y="325"/>
                  </a:lnTo>
                  <a:lnTo>
                    <a:pt x="923" y="315"/>
                  </a:lnTo>
                  <a:lnTo>
                    <a:pt x="920" y="304"/>
                  </a:lnTo>
                  <a:lnTo>
                    <a:pt x="923" y="293"/>
                  </a:lnTo>
                  <a:lnTo>
                    <a:pt x="929" y="283"/>
                  </a:lnTo>
                  <a:lnTo>
                    <a:pt x="937" y="277"/>
                  </a:lnTo>
                  <a:lnTo>
                    <a:pt x="949" y="275"/>
                  </a:lnTo>
                  <a:close/>
                  <a:moveTo>
                    <a:pt x="683" y="275"/>
                  </a:moveTo>
                  <a:lnTo>
                    <a:pt x="694" y="277"/>
                  </a:lnTo>
                  <a:lnTo>
                    <a:pt x="704" y="283"/>
                  </a:lnTo>
                  <a:lnTo>
                    <a:pt x="710" y="293"/>
                  </a:lnTo>
                  <a:lnTo>
                    <a:pt x="712" y="304"/>
                  </a:lnTo>
                  <a:lnTo>
                    <a:pt x="710" y="315"/>
                  </a:lnTo>
                  <a:lnTo>
                    <a:pt x="704" y="325"/>
                  </a:lnTo>
                  <a:lnTo>
                    <a:pt x="694" y="331"/>
                  </a:lnTo>
                  <a:lnTo>
                    <a:pt x="683" y="334"/>
                  </a:lnTo>
                  <a:lnTo>
                    <a:pt x="672" y="331"/>
                  </a:lnTo>
                  <a:lnTo>
                    <a:pt x="662" y="325"/>
                  </a:lnTo>
                  <a:lnTo>
                    <a:pt x="656" y="315"/>
                  </a:lnTo>
                  <a:lnTo>
                    <a:pt x="654" y="304"/>
                  </a:lnTo>
                  <a:lnTo>
                    <a:pt x="656" y="293"/>
                  </a:lnTo>
                  <a:lnTo>
                    <a:pt x="662" y="283"/>
                  </a:lnTo>
                  <a:lnTo>
                    <a:pt x="672" y="277"/>
                  </a:lnTo>
                  <a:lnTo>
                    <a:pt x="683" y="275"/>
                  </a:lnTo>
                  <a:close/>
                  <a:moveTo>
                    <a:pt x="418" y="275"/>
                  </a:moveTo>
                  <a:lnTo>
                    <a:pt x="429" y="277"/>
                  </a:lnTo>
                  <a:lnTo>
                    <a:pt x="439" y="283"/>
                  </a:lnTo>
                  <a:lnTo>
                    <a:pt x="445" y="293"/>
                  </a:lnTo>
                  <a:lnTo>
                    <a:pt x="446" y="304"/>
                  </a:lnTo>
                  <a:lnTo>
                    <a:pt x="445" y="315"/>
                  </a:lnTo>
                  <a:lnTo>
                    <a:pt x="439" y="325"/>
                  </a:lnTo>
                  <a:lnTo>
                    <a:pt x="429" y="331"/>
                  </a:lnTo>
                  <a:lnTo>
                    <a:pt x="418" y="334"/>
                  </a:lnTo>
                  <a:lnTo>
                    <a:pt x="407" y="331"/>
                  </a:lnTo>
                  <a:lnTo>
                    <a:pt x="397" y="325"/>
                  </a:lnTo>
                  <a:lnTo>
                    <a:pt x="391" y="315"/>
                  </a:lnTo>
                  <a:lnTo>
                    <a:pt x="388" y="304"/>
                  </a:lnTo>
                  <a:lnTo>
                    <a:pt x="391" y="293"/>
                  </a:lnTo>
                  <a:lnTo>
                    <a:pt x="397" y="283"/>
                  </a:lnTo>
                  <a:lnTo>
                    <a:pt x="407" y="277"/>
                  </a:lnTo>
                  <a:lnTo>
                    <a:pt x="418" y="275"/>
                  </a:lnTo>
                  <a:close/>
                  <a:moveTo>
                    <a:pt x="151" y="275"/>
                  </a:moveTo>
                  <a:lnTo>
                    <a:pt x="164" y="277"/>
                  </a:lnTo>
                  <a:lnTo>
                    <a:pt x="172" y="283"/>
                  </a:lnTo>
                  <a:lnTo>
                    <a:pt x="178" y="293"/>
                  </a:lnTo>
                  <a:lnTo>
                    <a:pt x="181" y="304"/>
                  </a:lnTo>
                  <a:lnTo>
                    <a:pt x="178" y="315"/>
                  </a:lnTo>
                  <a:lnTo>
                    <a:pt x="172" y="325"/>
                  </a:lnTo>
                  <a:lnTo>
                    <a:pt x="164" y="331"/>
                  </a:lnTo>
                  <a:lnTo>
                    <a:pt x="151" y="334"/>
                  </a:lnTo>
                  <a:lnTo>
                    <a:pt x="140" y="331"/>
                  </a:lnTo>
                  <a:lnTo>
                    <a:pt x="132" y="325"/>
                  </a:lnTo>
                  <a:lnTo>
                    <a:pt x="126" y="315"/>
                  </a:lnTo>
                  <a:lnTo>
                    <a:pt x="123" y="304"/>
                  </a:lnTo>
                  <a:lnTo>
                    <a:pt x="126" y="293"/>
                  </a:lnTo>
                  <a:lnTo>
                    <a:pt x="132" y="283"/>
                  </a:lnTo>
                  <a:lnTo>
                    <a:pt x="140" y="277"/>
                  </a:lnTo>
                  <a:lnTo>
                    <a:pt x="151" y="275"/>
                  </a:lnTo>
                  <a:close/>
                  <a:moveTo>
                    <a:pt x="816" y="265"/>
                  </a:moveTo>
                  <a:lnTo>
                    <a:pt x="831" y="269"/>
                  </a:lnTo>
                  <a:lnTo>
                    <a:pt x="843" y="277"/>
                  </a:lnTo>
                  <a:lnTo>
                    <a:pt x="852" y="290"/>
                  </a:lnTo>
                  <a:lnTo>
                    <a:pt x="855" y="304"/>
                  </a:lnTo>
                  <a:lnTo>
                    <a:pt x="852" y="320"/>
                  </a:lnTo>
                  <a:lnTo>
                    <a:pt x="843" y="332"/>
                  </a:lnTo>
                  <a:lnTo>
                    <a:pt x="831" y="340"/>
                  </a:lnTo>
                  <a:lnTo>
                    <a:pt x="816" y="343"/>
                  </a:lnTo>
                  <a:lnTo>
                    <a:pt x="802" y="340"/>
                  </a:lnTo>
                  <a:lnTo>
                    <a:pt x="788" y="332"/>
                  </a:lnTo>
                  <a:lnTo>
                    <a:pt x="781" y="320"/>
                  </a:lnTo>
                  <a:lnTo>
                    <a:pt x="777" y="304"/>
                  </a:lnTo>
                  <a:lnTo>
                    <a:pt x="781" y="290"/>
                  </a:lnTo>
                  <a:lnTo>
                    <a:pt x="788" y="277"/>
                  </a:lnTo>
                  <a:lnTo>
                    <a:pt x="802" y="269"/>
                  </a:lnTo>
                  <a:lnTo>
                    <a:pt x="816" y="265"/>
                  </a:lnTo>
                  <a:close/>
                  <a:moveTo>
                    <a:pt x="285" y="265"/>
                  </a:moveTo>
                  <a:lnTo>
                    <a:pt x="299" y="269"/>
                  </a:lnTo>
                  <a:lnTo>
                    <a:pt x="313" y="277"/>
                  </a:lnTo>
                  <a:lnTo>
                    <a:pt x="320" y="290"/>
                  </a:lnTo>
                  <a:lnTo>
                    <a:pt x="324" y="304"/>
                  </a:lnTo>
                  <a:lnTo>
                    <a:pt x="320" y="320"/>
                  </a:lnTo>
                  <a:lnTo>
                    <a:pt x="313" y="332"/>
                  </a:lnTo>
                  <a:lnTo>
                    <a:pt x="299" y="340"/>
                  </a:lnTo>
                  <a:lnTo>
                    <a:pt x="285" y="343"/>
                  </a:lnTo>
                  <a:lnTo>
                    <a:pt x="270" y="340"/>
                  </a:lnTo>
                  <a:lnTo>
                    <a:pt x="258" y="332"/>
                  </a:lnTo>
                  <a:lnTo>
                    <a:pt x="249" y="320"/>
                  </a:lnTo>
                  <a:lnTo>
                    <a:pt x="245" y="304"/>
                  </a:lnTo>
                  <a:lnTo>
                    <a:pt x="249" y="290"/>
                  </a:lnTo>
                  <a:lnTo>
                    <a:pt x="258" y="277"/>
                  </a:lnTo>
                  <a:lnTo>
                    <a:pt x="270" y="269"/>
                  </a:lnTo>
                  <a:lnTo>
                    <a:pt x="285" y="265"/>
                  </a:lnTo>
                  <a:close/>
                  <a:moveTo>
                    <a:pt x="1015" y="214"/>
                  </a:moveTo>
                  <a:lnTo>
                    <a:pt x="1028" y="217"/>
                  </a:lnTo>
                  <a:lnTo>
                    <a:pt x="1036" y="226"/>
                  </a:lnTo>
                  <a:lnTo>
                    <a:pt x="1040" y="238"/>
                  </a:lnTo>
                  <a:lnTo>
                    <a:pt x="1036" y="250"/>
                  </a:lnTo>
                  <a:lnTo>
                    <a:pt x="1028" y="259"/>
                  </a:lnTo>
                  <a:lnTo>
                    <a:pt x="1015" y="263"/>
                  </a:lnTo>
                  <a:lnTo>
                    <a:pt x="1003" y="259"/>
                  </a:lnTo>
                  <a:lnTo>
                    <a:pt x="995" y="250"/>
                  </a:lnTo>
                  <a:lnTo>
                    <a:pt x="991" y="238"/>
                  </a:lnTo>
                  <a:lnTo>
                    <a:pt x="995" y="226"/>
                  </a:lnTo>
                  <a:lnTo>
                    <a:pt x="1003" y="217"/>
                  </a:lnTo>
                  <a:lnTo>
                    <a:pt x="1015" y="214"/>
                  </a:lnTo>
                  <a:close/>
                  <a:moveTo>
                    <a:pt x="617" y="214"/>
                  </a:moveTo>
                  <a:lnTo>
                    <a:pt x="629" y="217"/>
                  </a:lnTo>
                  <a:lnTo>
                    <a:pt x="638" y="226"/>
                  </a:lnTo>
                  <a:lnTo>
                    <a:pt x="641" y="238"/>
                  </a:lnTo>
                  <a:lnTo>
                    <a:pt x="638" y="250"/>
                  </a:lnTo>
                  <a:lnTo>
                    <a:pt x="629" y="259"/>
                  </a:lnTo>
                  <a:lnTo>
                    <a:pt x="617" y="263"/>
                  </a:lnTo>
                  <a:lnTo>
                    <a:pt x="605" y="259"/>
                  </a:lnTo>
                  <a:lnTo>
                    <a:pt x="596" y="250"/>
                  </a:lnTo>
                  <a:lnTo>
                    <a:pt x="593" y="238"/>
                  </a:lnTo>
                  <a:lnTo>
                    <a:pt x="596" y="226"/>
                  </a:lnTo>
                  <a:lnTo>
                    <a:pt x="605" y="217"/>
                  </a:lnTo>
                  <a:lnTo>
                    <a:pt x="617" y="214"/>
                  </a:lnTo>
                  <a:close/>
                  <a:moveTo>
                    <a:pt x="484" y="214"/>
                  </a:moveTo>
                  <a:lnTo>
                    <a:pt x="496" y="217"/>
                  </a:lnTo>
                  <a:lnTo>
                    <a:pt x="505" y="226"/>
                  </a:lnTo>
                  <a:lnTo>
                    <a:pt x="508" y="238"/>
                  </a:lnTo>
                  <a:lnTo>
                    <a:pt x="505" y="250"/>
                  </a:lnTo>
                  <a:lnTo>
                    <a:pt x="496" y="259"/>
                  </a:lnTo>
                  <a:lnTo>
                    <a:pt x="484" y="263"/>
                  </a:lnTo>
                  <a:lnTo>
                    <a:pt x="472" y="259"/>
                  </a:lnTo>
                  <a:lnTo>
                    <a:pt x="463" y="250"/>
                  </a:lnTo>
                  <a:lnTo>
                    <a:pt x="459" y="238"/>
                  </a:lnTo>
                  <a:lnTo>
                    <a:pt x="463" y="226"/>
                  </a:lnTo>
                  <a:lnTo>
                    <a:pt x="472" y="217"/>
                  </a:lnTo>
                  <a:lnTo>
                    <a:pt x="484" y="214"/>
                  </a:lnTo>
                  <a:close/>
                  <a:moveTo>
                    <a:pt x="85" y="214"/>
                  </a:moveTo>
                  <a:lnTo>
                    <a:pt x="98" y="217"/>
                  </a:lnTo>
                  <a:lnTo>
                    <a:pt x="106" y="226"/>
                  </a:lnTo>
                  <a:lnTo>
                    <a:pt x="110" y="238"/>
                  </a:lnTo>
                  <a:lnTo>
                    <a:pt x="106" y="250"/>
                  </a:lnTo>
                  <a:lnTo>
                    <a:pt x="98" y="259"/>
                  </a:lnTo>
                  <a:lnTo>
                    <a:pt x="85" y="263"/>
                  </a:lnTo>
                  <a:lnTo>
                    <a:pt x="73" y="259"/>
                  </a:lnTo>
                  <a:lnTo>
                    <a:pt x="65" y="250"/>
                  </a:lnTo>
                  <a:lnTo>
                    <a:pt x="61" y="238"/>
                  </a:lnTo>
                  <a:lnTo>
                    <a:pt x="65" y="226"/>
                  </a:lnTo>
                  <a:lnTo>
                    <a:pt x="73" y="217"/>
                  </a:lnTo>
                  <a:lnTo>
                    <a:pt x="85" y="214"/>
                  </a:lnTo>
                  <a:close/>
                  <a:moveTo>
                    <a:pt x="882" y="204"/>
                  </a:moveTo>
                  <a:lnTo>
                    <a:pt x="896" y="206"/>
                  </a:lnTo>
                  <a:lnTo>
                    <a:pt x="907" y="214"/>
                  </a:lnTo>
                  <a:lnTo>
                    <a:pt x="914" y="225"/>
                  </a:lnTo>
                  <a:lnTo>
                    <a:pt x="916" y="238"/>
                  </a:lnTo>
                  <a:lnTo>
                    <a:pt x="914" y="252"/>
                  </a:lnTo>
                  <a:lnTo>
                    <a:pt x="907" y="261"/>
                  </a:lnTo>
                  <a:lnTo>
                    <a:pt x="896" y="269"/>
                  </a:lnTo>
                  <a:lnTo>
                    <a:pt x="882" y="272"/>
                  </a:lnTo>
                  <a:lnTo>
                    <a:pt x="869" y="269"/>
                  </a:lnTo>
                  <a:lnTo>
                    <a:pt x="859" y="261"/>
                  </a:lnTo>
                  <a:lnTo>
                    <a:pt x="852" y="252"/>
                  </a:lnTo>
                  <a:lnTo>
                    <a:pt x="849" y="238"/>
                  </a:lnTo>
                  <a:lnTo>
                    <a:pt x="852" y="225"/>
                  </a:lnTo>
                  <a:lnTo>
                    <a:pt x="859" y="214"/>
                  </a:lnTo>
                  <a:lnTo>
                    <a:pt x="869" y="206"/>
                  </a:lnTo>
                  <a:lnTo>
                    <a:pt x="882" y="204"/>
                  </a:lnTo>
                  <a:close/>
                  <a:moveTo>
                    <a:pt x="750" y="204"/>
                  </a:moveTo>
                  <a:lnTo>
                    <a:pt x="762" y="206"/>
                  </a:lnTo>
                  <a:lnTo>
                    <a:pt x="773" y="214"/>
                  </a:lnTo>
                  <a:lnTo>
                    <a:pt x="781" y="225"/>
                  </a:lnTo>
                  <a:lnTo>
                    <a:pt x="783" y="238"/>
                  </a:lnTo>
                  <a:lnTo>
                    <a:pt x="781" y="252"/>
                  </a:lnTo>
                  <a:lnTo>
                    <a:pt x="773" y="261"/>
                  </a:lnTo>
                  <a:lnTo>
                    <a:pt x="762" y="269"/>
                  </a:lnTo>
                  <a:lnTo>
                    <a:pt x="750" y="272"/>
                  </a:lnTo>
                  <a:lnTo>
                    <a:pt x="737" y="269"/>
                  </a:lnTo>
                  <a:lnTo>
                    <a:pt x="726" y="261"/>
                  </a:lnTo>
                  <a:lnTo>
                    <a:pt x="718" y="252"/>
                  </a:lnTo>
                  <a:lnTo>
                    <a:pt x="716" y="238"/>
                  </a:lnTo>
                  <a:lnTo>
                    <a:pt x="718" y="225"/>
                  </a:lnTo>
                  <a:lnTo>
                    <a:pt x="726" y="214"/>
                  </a:lnTo>
                  <a:lnTo>
                    <a:pt x="737" y="206"/>
                  </a:lnTo>
                  <a:lnTo>
                    <a:pt x="750" y="204"/>
                  </a:lnTo>
                  <a:close/>
                  <a:moveTo>
                    <a:pt x="351" y="204"/>
                  </a:moveTo>
                  <a:lnTo>
                    <a:pt x="364" y="206"/>
                  </a:lnTo>
                  <a:lnTo>
                    <a:pt x="375" y="214"/>
                  </a:lnTo>
                  <a:lnTo>
                    <a:pt x="382" y="225"/>
                  </a:lnTo>
                  <a:lnTo>
                    <a:pt x="385" y="238"/>
                  </a:lnTo>
                  <a:lnTo>
                    <a:pt x="382" y="252"/>
                  </a:lnTo>
                  <a:lnTo>
                    <a:pt x="375" y="261"/>
                  </a:lnTo>
                  <a:lnTo>
                    <a:pt x="364" y="269"/>
                  </a:lnTo>
                  <a:lnTo>
                    <a:pt x="351" y="272"/>
                  </a:lnTo>
                  <a:lnTo>
                    <a:pt x="338" y="269"/>
                  </a:lnTo>
                  <a:lnTo>
                    <a:pt x="327" y="261"/>
                  </a:lnTo>
                  <a:lnTo>
                    <a:pt x="320" y="252"/>
                  </a:lnTo>
                  <a:lnTo>
                    <a:pt x="318" y="238"/>
                  </a:lnTo>
                  <a:lnTo>
                    <a:pt x="320" y="225"/>
                  </a:lnTo>
                  <a:lnTo>
                    <a:pt x="327" y="214"/>
                  </a:lnTo>
                  <a:lnTo>
                    <a:pt x="338" y="206"/>
                  </a:lnTo>
                  <a:lnTo>
                    <a:pt x="351" y="204"/>
                  </a:lnTo>
                  <a:close/>
                  <a:moveTo>
                    <a:pt x="219" y="204"/>
                  </a:moveTo>
                  <a:lnTo>
                    <a:pt x="232" y="206"/>
                  </a:lnTo>
                  <a:lnTo>
                    <a:pt x="242" y="214"/>
                  </a:lnTo>
                  <a:lnTo>
                    <a:pt x="249" y="225"/>
                  </a:lnTo>
                  <a:lnTo>
                    <a:pt x="252" y="238"/>
                  </a:lnTo>
                  <a:lnTo>
                    <a:pt x="249" y="252"/>
                  </a:lnTo>
                  <a:lnTo>
                    <a:pt x="242" y="261"/>
                  </a:lnTo>
                  <a:lnTo>
                    <a:pt x="232" y="269"/>
                  </a:lnTo>
                  <a:lnTo>
                    <a:pt x="219" y="272"/>
                  </a:lnTo>
                  <a:lnTo>
                    <a:pt x="205" y="269"/>
                  </a:lnTo>
                  <a:lnTo>
                    <a:pt x="194" y="261"/>
                  </a:lnTo>
                  <a:lnTo>
                    <a:pt x="187" y="252"/>
                  </a:lnTo>
                  <a:lnTo>
                    <a:pt x="184" y="238"/>
                  </a:lnTo>
                  <a:lnTo>
                    <a:pt x="187" y="225"/>
                  </a:lnTo>
                  <a:lnTo>
                    <a:pt x="194" y="214"/>
                  </a:lnTo>
                  <a:lnTo>
                    <a:pt x="205" y="206"/>
                  </a:lnTo>
                  <a:lnTo>
                    <a:pt x="219" y="204"/>
                  </a:lnTo>
                  <a:close/>
                  <a:moveTo>
                    <a:pt x="949" y="143"/>
                  </a:moveTo>
                  <a:lnTo>
                    <a:pt x="960" y="145"/>
                  </a:lnTo>
                  <a:lnTo>
                    <a:pt x="969" y="151"/>
                  </a:lnTo>
                  <a:lnTo>
                    <a:pt x="975" y="160"/>
                  </a:lnTo>
                  <a:lnTo>
                    <a:pt x="978" y="171"/>
                  </a:lnTo>
                  <a:lnTo>
                    <a:pt x="975" y="183"/>
                  </a:lnTo>
                  <a:lnTo>
                    <a:pt x="969" y="192"/>
                  </a:lnTo>
                  <a:lnTo>
                    <a:pt x="960" y="198"/>
                  </a:lnTo>
                  <a:lnTo>
                    <a:pt x="949" y="200"/>
                  </a:lnTo>
                  <a:lnTo>
                    <a:pt x="937" y="198"/>
                  </a:lnTo>
                  <a:lnTo>
                    <a:pt x="929" y="192"/>
                  </a:lnTo>
                  <a:lnTo>
                    <a:pt x="923" y="183"/>
                  </a:lnTo>
                  <a:lnTo>
                    <a:pt x="920" y="171"/>
                  </a:lnTo>
                  <a:lnTo>
                    <a:pt x="923" y="160"/>
                  </a:lnTo>
                  <a:lnTo>
                    <a:pt x="929" y="151"/>
                  </a:lnTo>
                  <a:lnTo>
                    <a:pt x="937" y="145"/>
                  </a:lnTo>
                  <a:lnTo>
                    <a:pt x="949" y="143"/>
                  </a:lnTo>
                  <a:close/>
                  <a:moveTo>
                    <a:pt x="683" y="143"/>
                  </a:moveTo>
                  <a:lnTo>
                    <a:pt x="694" y="145"/>
                  </a:lnTo>
                  <a:lnTo>
                    <a:pt x="704" y="151"/>
                  </a:lnTo>
                  <a:lnTo>
                    <a:pt x="710" y="160"/>
                  </a:lnTo>
                  <a:lnTo>
                    <a:pt x="712" y="171"/>
                  </a:lnTo>
                  <a:lnTo>
                    <a:pt x="710" y="183"/>
                  </a:lnTo>
                  <a:lnTo>
                    <a:pt x="704" y="192"/>
                  </a:lnTo>
                  <a:lnTo>
                    <a:pt x="694" y="198"/>
                  </a:lnTo>
                  <a:lnTo>
                    <a:pt x="683" y="200"/>
                  </a:lnTo>
                  <a:lnTo>
                    <a:pt x="672" y="198"/>
                  </a:lnTo>
                  <a:lnTo>
                    <a:pt x="662" y="192"/>
                  </a:lnTo>
                  <a:lnTo>
                    <a:pt x="656" y="183"/>
                  </a:lnTo>
                  <a:lnTo>
                    <a:pt x="654" y="171"/>
                  </a:lnTo>
                  <a:lnTo>
                    <a:pt x="656" y="160"/>
                  </a:lnTo>
                  <a:lnTo>
                    <a:pt x="662" y="151"/>
                  </a:lnTo>
                  <a:lnTo>
                    <a:pt x="672" y="145"/>
                  </a:lnTo>
                  <a:lnTo>
                    <a:pt x="683" y="143"/>
                  </a:lnTo>
                  <a:close/>
                  <a:moveTo>
                    <a:pt x="418" y="143"/>
                  </a:moveTo>
                  <a:lnTo>
                    <a:pt x="429" y="145"/>
                  </a:lnTo>
                  <a:lnTo>
                    <a:pt x="439" y="151"/>
                  </a:lnTo>
                  <a:lnTo>
                    <a:pt x="445" y="160"/>
                  </a:lnTo>
                  <a:lnTo>
                    <a:pt x="446" y="171"/>
                  </a:lnTo>
                  <a:lnTo>
                    <a:pt x="445" y="183"/>
                  </a:lnTo>
                  <a:lnTo>
                    <a:pt x="439" y="192"/>
                  </a:lnTo>
                  <a:lnTo>
                    <a:pt x="429" y="198"/>
                  </a:lnTo>
                  <a:lnTo>
                    <a:pt x="418" y="200"/>
                  </a:lnTo>
                  <a:lnTo>
                    <a:pt x="407" y="198"/>
                  </a:lnTo>
                  <a:lnTo>
                    <a:pt x="397" y="192"/>
                  </a:lnTo>
                  <a:lnTo>
                    <a:pt x="391" y="183"/>
                  </a:lnTo>
                  <a:lnTo>
                    <a:pt x="388" y="171"/>
                  </a:lnTo>
                  <a:lnTo>
                    <a:pt x="391" y="160"/>
                  </a:lnTo>
                  <a:lnTo>
                    <a:pt x="397" y="151"/>
                  </a:lnTo>
                  <a:lnTo>
                    <a:pt x="407" y="145"/>
                  </a:lnTo>
                  <a:lnTo>
                    <a:pt x="418" y="143"/>
                  </a:lnTo>
                  <a:close/>
                  <a:moveTo>
                    <a:pt x="151" y="143"/>
                  </a:moveTo>
                  <a:lnTo>
                    <a:pt x="164" y="145"/>
                  </a:lnTo>
                  <a:lnTo>
                    <a:pt x="172" y="151"/>
                  </a:lnTo>
                  <a:lnTo>
                    <a:pt x="178" y="160"/>
                  </a:lnTo>
                  <a:lnTo>
                    <a:pt x="181" y="171"/>
                  </a:lnTo>
                  <a:lnTo>
                    <a:pt x="178" y="183"/>
                  </a:lnTo>
                  <a:lnTo>
                    <a:pt x="172" y="192"/>
                  </a:lnTo>
                  <a:lnTo>
                    <a:pt x="164" y="198"/>
                  </a:lnTo>
                  <a:lnTo>
                    <a:pt x="151" y="200"/>
                  </a:lnTo>
                  <a:lnTo>
                    <a:pt x="140" y="198"/>
                  </a:lnTo>
                  <a:lnTo>
                    <a:pt x="132" y="192"/>
                  </a:lnTo>
                  <a:lnTo>
                    <a:pt x="126" y="183"/>
                  </a:lnTo>
                  <a:lnTo>
                    <a:pt x="123" y="171"/>
                  </a:lnTo>
                  <a:lnTo>
                    <a:pt x="126" y="160"/>
                  </a:lnTo>
                  <a:lnTo>
                    <a:pt x="132" y="151"/>
                  </a:lnTo>
                  <a:lnTo>
                    <a:pt x="140" y="145"/>
                  </a:lnTo>
                  <a:lnTo>
                    <a:pt x="151" y="143"/>
                  </a:lnTo>
                  <a:close/>
                  <a:moveTo>
                    <a:pt x="816" y="133"/>
                  </a:moveTo>
                  <a:lnTo>
                    <a:pt x="831" y="136"/>
                  </a:lnTo>
                  <a:lnTo>
                    <a:pt x="843" y="144"/>
                  </a:lnTo>
                  <a:lnTo>
                    <a:pt x="852" y="156"/>
                  </a:lnTo>
                  <a:lnTo>
                    <a:pt x="855" y="171"/>
                  </a:lnTo>
                  <a:lnTo>
                    <a:pt x="852" y="187"/>
                  </a:lnTo>
                  <a:lnTo>
                    <a:pt x="843" y="199"/>
                  </a:lnTo>
                  <a:lnTo>
                    <a:pt x="831" y="208"/>
                  </a:lnTo>
                  <a:lnTo>
                    <a:pt x="816" y="210"/>
                  </a:lnTo>
                  <a:lnTo>
                    <a:pt x="802" y="208"/>
                  </a:lnTo>
                  <a:lnTo>
                    <a:pt x="788" y="199"/>
                  </a:lnTo>
                  <a:lnTo>
                    <a:pt x="781" y="187"/>
                  </a:lnTo>
                  <a:lnTo>
                    <a:pt x="777" y="171"/>
                  </a:lnTo>
                  <a:lnTo>
                    <a:pt x="781" y="156"/>
                  </a:lnTo>
                  <a:lnTo>
                    <a:pt x="788" y="144"/>
                  </a:lnTo>
                  <a:lnTo>
                    <a:pt x="802" y="136"/>
                  </a:lnTo>
                  <a:lnTo>
                    <a:pt x="816" y="133"/>
                  </a:lnTo>
                  <a:close/>
                  <a:moveTo>
                    <a:pt x="285" y="133"/>
                  </a:moveTo>
                  <a:lnTo>
                    <a:pt x="299" y="136"/>
                  </a:lnTo>
                  <a:lnTo>
                    <a:pt x="313" y="144"/>
                  </a:lnTo>
                  <a:lnTo>
                    <a:pt x="320" y="156"/>
                  </a:lnTo>
                  <a:lnTo>
                    <a:pt x="324" y="171"/>
                  </a:lnTo>
                  <a:lnTo>
                    <a:pt x="320" y="187"/>
                  </a:lnTo>
                  <a:lnTo>
                    <a:pt x="313" y="199"/>
                  </a:lnTo>
                  <a:lnTo>
                    <a:pt x="299" y="208"/>
                  </a:lnTo>
                  <a:lnTo>
                    <a:pt x="285" y="210"/>
                  </a:lnTo>
                  <a:lnTo>
                    <a:pt x="270" y="208"/>
                  </a:lnTo>
                  <a:lnTo>
                    <a:pt x="258" y="199"/>
                  </a:lnTo>
                  <a:lnTo>
                    <a:pt x="249" y="187"/>
                  </a:lnTo>
                  <a:lnTo>
                    <a:pt x="245" y="171"/>
                  </a:lnTo>
                  <a:lnTo>
                    <a:pt x="249" y="156"/>
                  </a:lnTo>
                  <a:lnTo>
                    <a:pt x="258" y="144"/>
                  </a:lnTo>
                  <a:lnTo>
                    <a:pt x="270" y="136"/>
                  </a:lnTo>
                  <a:lnTo>
                    <a:pt x="285" y="133"/>
                  </a:lnTo>
                  <a:close/>
                  <a:moveTo>
                    <a:pt x="882" y="71"/>
                  </a:moveTo>
                  <a:lnTo>
                    <a:pt x="896" y="74"/>
                  </a:lnTo>
                  <a:lnTo>
                    <a:pt x="907" y="82"/>
                  </a:lnTo>
                  <a:lnTo>
                    <a:pt x="914" y="92"/>
                  </a:lnTo>
                  <a:lnTo>
                    <a:pt x="916" y="105"/>
                  </a:lnTo>
                  <a:lnTo>
                    <a:pt x="914" y="118"/>
                  </a:lnTo>
                  <a:lnTo>
                    <a:pt x="907" y="129"/>
                  </a:lnTo>
                  <a:lnTo>
                    <a:pt x="896" y="137"/>
                  </a:lnTo>
                  <a:lnTo>
                    <a:pt x="882" y="139"/>
                  </a:lnTo>
                  <a:lnTo>
                    <a:pt x="869" y="137"/>
                  </a:lnTo>
                  <a:lnTo>
                    <a:pt x="859" y="129"/>
                  </a:lnTo>
                  <a:lnTo>
                    <a:pt x="852" y="118"/>
                  </a:lnTo>
                  <a:lnTo>
                    <a:pt x="849" y="105"/>
                  </a:lnTo>
                  <a:lnTo>
                    <a:pt x="852" y="92"/>
                  </a:lnTo>
                  <a:lnTo>
                    <a:pt x="859" y="82"/>
                  </a:lnTo>
                  <a:lnTo>
                    <a:pt x="869" y="74"/>
                  </a:lnTo>
                  <a:lnTo>
                    <a:pt x="882" y="71"/>
                  </a:lnTo>
                  <a:close/>
                  <a:moveTo>
                    <a:pt x="750" y="71"/>
                  </a:moveTo>
                  <a:lnTo>
                    <a:pt x="762" y="74"/>
                  </a:lnTo>
                  <a:lnTo>
                    <a:pt x="773" y="82"/>
                  </a:lnTo>
                  <a:lnTo>
                    <a:pt x="781" y="92"/>
                  </a:lnTo>
                  <a:lnTo>
                    <a:pt x="783" y="105"/>
                  </a:lnTo>
                  <a:lnTo>
                    <a:pt x="781" y="118"/>
                  </a:lnTo>
                  <a:lnTo>
                    <a:pt x="773" y="129"/>
                  </a:lnTo>
                  <a:lnTo>
                    <a:pt x="762" y="137"/>
                  </a:lnTo>
                  <a:lnTo>
                    <a:pt x="750" y="139"/>
                  </a:lnTo>
                  <a:lnTo>
                    <a:pt x="737" y="137"/>
                  </a:lnTo>
                  <a:lnTo>
                    <a:pt x="726" y="129"/>
                  </a:lnTo>
                  <a:lnTo>
                    <a:pt x="718" y="118"/>
                  </a:lnTo>
                  <a:lnTo>
                    <a:pt x="716" y="105"/>
                  </a:lnTo>
                  <a:lnTo>
                    <a:pt x="718" y="92"/>
                  </a:lnTo>
                  <a:lnTo>
                    <a:pt x="726" y="82"/>
                  </a:lnTo>
                  <a:lnTo>
                    <a:pt x="737" y="74"/>
                  </a:lnTo>
                  <a:lnTo>
                    <a:pt x="750" y="71"/>
                  </a:lnTo>
                  <a:close/>
                  <a:moveTo>
                    <a:pt x="351" y="71"/>
                  </a:moveTo>
                  <a:lnTo>
                    <a:pt x="364" y="74"/>
                  </a:lnTo>
                  <a:lnTo>
                    <a:pt x="375" y="82"/>
                  </a:lnTo>
                  <a:lnTo>
                    <a:pt x="382" y="92"/>
                  </a:lnTo>
                  <a:lnTo>
                    <a:pt x="385" y="105"/>
                  </a:lnTo>
                  <a:lnTo>
                    <a:pt x="382" y="118"/>
                  </a:lnTo>
                  <a:lnTo>
                    <a:pt x="375" y="129"/>
                  </a:lnTo>
                  <a:lnTo>
                    <a:pt x="364" y="137"/>
                  </a:lnTo>
                  <a:lnTo>
                    <a:pt x="351" y="139"/>
                  </a:lnTo>
                  <a:lnTo>
                    <a:pt x="338" y="137"/>
                  </a:lnTo>
                  <a:lnTo>
                    <a:pt x="327" y="129"/>
                  </a:lnTo>
                  <a:lnTo>
                    <a:pt x="320" y="118"/>
                  </a:lnTo>
                  <a:lnTo>
                    <a:pt x="318" y="105"/>
                  </a:lnTo>
                  <a:lnTo>
                    <a:pt x="320" y="92"/>
                  </a:lnTo>
                  <a:lnTo>
                    <a:pt x="327" y="82"/>
                  </a:lnTo>
                  <a:lnTo>
                    <a:pt x="338" y="74"/>
                  </a:lnTo>
                  <a:lnTo>
                    <a:pt x="351" y="71"/>
                  </a:lnTo>
                  <a:close/>
                  <a:moveTo>
                    <a:pt x="219" y="71"/>
                  </a:moveTo>
                  <a:lnTo>
                    <a:pt x="232" y="74"/>
                  </a:lnTo>
                  <a:lnTo>
                    <a:pt x="242" y="82"/>
                  </a:lnTo>
                  <a:lnTo>
                    <a:pt x="249" y="92"/>
                  </a:lnTo>
                  <a:lnTo>
                    <a:pt x="252" y="105"/>
                  </a:lnTo>
                  <a:lnTo>
                    <a:pt x="249" y="118"/>
                  </a:lnTo>
                  <a:lnTo>
                    <a:pt x="242" y="129"/>
                  </a:lnTo>
                  <a:lnTo>
                    <a:pt x="232" y="137"/>
                  </a:lnTo>
                  <a:lnTo>
                    <a:pt x="219" y="139"/>
                  </a:lnTo>
                  <a:lnTo>
                    <a:pt x="205" y="137"/>
                  </a:lnTo>
                  <a:lnTo>
                    <a:pt x="194" y="129"/>
                  </a:lnTo>
                  <a:lnTo>
                    <a:pt x="187" y="118"/>
                  </a:lnTo>
                  <a:lnTo>
                    <a:pt x="184" y="105"/>
                  </a:lnTo>
                  <a:lnTo>
                    <a:pt x="187" y="92"/>
                  </a:lnTo>
                  <a:lnTo>
                    <a:pt x="194" y="82"/>
                  </a:lnTo>
                  <a:lnTo>
                    <a:pt x="205" y="74"/>
                  </a:lnTo>
                  <a:lnTo>
                    <a:pt x="219" y="71"/>
                  </a:lnTo>
                  <a:close/>
                  <a:moveTo>
                    <a:pt x="816" y="0"/>
                  </a:moveTo>
                  <a:lnTo>
                    <a:pt x="831" y="4"/>
                  </a:lnTo>
                  <a:lnTo>
                    <a:pt x="843" y="11"/>
                  </a:lnTo>
                  <a:lnTo>
                    <a:pt x="852" y="23"/>
                  </a:lnTo>
                  <a:lnTo>
                    <a:pt x="855" y="39"/>
                  </a:lnTo>
                  <a:lnTo>
                    <a:pt x="852" y="54"/>
                  </a:lnTo>
                  <a:lnTo>
                    <a:pt x="843" y="66"/>
                  </a:lnTo>
                  <a:lnTo>
                    <a:pt x="831" y="74"/>
                  </a:lnTo>
                  <a:lnTo>
                    <a:pt x="816" y="77"/>
                  </a:lnTo>
                  <a:lnTo>
                    <a:pt x="802" y="74"/>
                  </a:lnTo>
                  <a:lnTo>
                    <a:pt x="788" y="66"/>
                  </a:lnTo>
                  <a:lnTo>
                    <a:pt x="781" y="54"/>
                  </a:lnTo>
                  <a:lnTo>
                    <a:pt x="777" y="39"/>
                  </a:lnTo>
                  <a:lnTo>
                    <a:pt x="781" y="23"/>
                  </a:lnTo>
                  <a:lnTo>
                    <a:pt x="788" y="11"/>
                  </a:lnTo>
                  <a:lnTo>
                    <a:pt x="802" y="4"/>
                  </a:lnTo>
                  <a:lnTo>
                    <a:pt x="816" y="0"/>
                  </a:lnTo>
                  <a:close/>
                  <a:moveTo>
                    <a:pt x="285" y="0"/>
                  </a:moveTo>
                  <a:lnTo>
                    <a:pt x="299" y="4"/>
                  </a:lnTo>
                  <a:lnTo>
                    <a:pt x="313" y="11"/>
                  </a:lnTo>
                  <a:lnTo>
                    <a:pt x="320" y="23"/>
                  </a:lnTo>
                  <a:lnTo>
                    <a:pt x="324" y="39"/>
                  </a:lnTo>
                  <a:lnTo>
                    <a:pt x="320" y="54"/>
                  </a:lnTo>
                  <a:lnTo>
                    <a:pt x="313" y="66"/>
                  </a:lnTo>
                  <a:lnTo>
                    <a:pt x="299" y="74"/>
                  </a:lnTo>
                  <a:lnTo>
                    <a:pt x="285" y="77"/>
                  </a:lnTo>
                  <a:lnTo>
                    <a:pt x="270" y="74"/>
                  </a:lnTo>
                  <a:lnTo>
                    <a:pt x="258" y="66"/>
                  </a:lnTo>
                  <a:lnTo>
                    <a:pt x="249" y="54"/>
                  </a:lnTo>
                  <a:lnTo>
                    <a:pt x="245" y="39"/>
                  </a:lnTo>
                  <a:lnTo>
                    <a:pt x="249" y="23"/>
                  </a:lnTo>
                  <a:lnTo>
                    <a:pt x="258" y="11"/>
                  </a:lnTo>
                  <a:lnTo>
                    <a:pt x="270" y="4"/>
                  </a:lnTo>
                  <a:lnTo>
                    <a:pt x="285" y="0"/>
                  </a:lnTo>
                  <a:close/>
                </a:path>
              </a:pathLst>
            </a:custGeom>
            <a:solidFill>
              <a:srgbClr val="0194D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cxnSp>
        <p:nvCxnSpPr>
          <p:cNvPr id="25" name="Straight Connector 24"/>
          <p:cNvCxnSpPr/>
          <p:nvPr userDrawn="1"/>
        </p:nvCxnSpPr>
        <p:spPr>
          <a:xfrm>
            <a:off x="2264231" y="6709700"/>
            <a:ext cx="9018209" cy="0"/>
          </a:xfrm>
          <a:prstGeom prst="line">
            <a:avLst/>
          </a:prstGeom>
          <a:ln w="6350">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0302598"/>
      </p:ext>
    </p:extLst>
  </p:cSld>
  <p:clrMap bg1="lt1" tx1="dk1" bg2="lt2" tx2="dk2" accent1="accent1" accent2="accent2" accent3="accent3" accent4="accent4" accent5="accent5" accent6="accent6" hlink="hlink" folHlink="folHlink"/>
  <p:sldLayoutIdLst>
    <p:sldLayoutId id="2147483649" r:id="rId1"/>
    <p:sldLayoutId id="2147483663" r:id="rId2"/>
    <p:sldLayoutId id="2147483650" r:id="rId3"/>
    <p:sldLayoutId id="2147483661" r:id="rId4"/>
    <p:sldLayoutId id="2147483660" r:id="rId5"/>
    <p:sldLayoutId id="2147483662" r:id="rId6"/>
    <p:sldLayoutId id="2147483658" r:id="rId7"/>
    <p:sldLayoutId id="2147483659" r:id="rId8"/>
    <p:sldLayoutId id="2147483651" r:id="rId9"/>
  </p:sldLayoutIdLst>
  <p:hf hdr="0" dt="0"/>
  <p:txStyles>
    <p:titleStyle>
      <a:lvl1pPr algn="l" defTabSz="914400" rtl="0" eaLnBrk="1" latinLnBrk="0" hangingPunct="1">
        <a:spcBef>
          <a:spcPct val="0"/>
        </a:spcBef>
        <a:buNone/>
        <a:defRPr sz="2400" kern="1200" cap="all" spc="100" baseline="0">
          <a:solidFill>
            <a:schemeClr val="bg1"/>
          </a:solidFill>
          <a:latin typeface="+mn-lt"/>
          <a:ea typeface="+mj-ea"/>
          <a:cs typeface="+mj-cs"/>
        </a:defRPr>
      </a:lvl1pPr>
    </p:titleStyle>
    <p:bodyStyle>
      <a:lvl1pPr marL="0" indent="0" algn="l" defTabSz="914400" rtl="0" eaLnBrk="1" latinLnBrk="0" hangingPunct="1">
        <a:lnSpc>
          <a:spcPct val="120000"/>
        </a:lnSpc>
        <a:spcBef>
          <a:spcPts val="1600"/>
        </a:spcBef>
        <a:buFont typeface="Arial" panose="020B0604020202020204" pitchFamily="34" charset="0"/>
        <a:buNone/>
        <a:defRPr sz="2200" b="1" kern="1200">
          <a:solidFill>
            <a:schemeClr val="tx2"/>
          </a:solidFill>
          <a:latin typeface="+mn-lt"/>
          <a:ea typeface="+mn-ea"/>
          <a:cs typeface="+mn-cs"/>
        </a:defRPr>
      </a:lvl1pPr>
      <a:lvl2pPr marL="0" indent="0" algn="l" defTabSz="914400" rtl="0" eaLnBrk="1" latinLnBrk="0" hangingPunct="1">
        <a:lnSpc>
          <a:spcPct val="120000"/>
        </a:lnSpc>
        <a:spcBef>
          <a:spcPts val="600"/>
        </a:spcBef>
        <a:buClr>
          <a:schemeClr val="accent2"/>
        </a:buClr>
        <a:buFont typeface="Proxima Nova Rg" panose="02000506030000020004" pitchFamily="2" charset="0"/>
        <a:buNone/>
        <a:defRPr sz="1400" kern="1200">
          <a:solidFill>
            <a:schemeClr val="accent6"/>
          </a:solidFill>
          <a:latin typeface="+mn-lt"/>
          <a:ea typeface="+mn-ea"/>
          <a:cs typeface="+mn-cs"/>
        </a:defRPr>
      </a:lvl2pPr>
      <a:lvl3pPr marL="227013" indent="-227013" algn="l" defTabSz="914400" rtl="0" eaLnBrk="1" latinLnBrk="0" hangingPunct="1">
        <a:lnSpc>
          <a:spcPct val="120000"/>
        </a:lnSpc>
        <a:spcBef>
          <a:spcPts val="200"/>
        </a:spcBef>
        <a:buClr>
          <a:schemeClr val="accent1"/>
        </a:buClr>
        <a:buFont typeface="Arial" panose="020B0604020202020204" pitchFamily="34" charset="0"/>
        <a:buChar char="•"/>
        <a:defRPr sz="1400" kern="1200">
          <a:solidFill>
            <a:schemeClr val="accent6"/>
          </a:solidFill>
          <a:latin typeface="+mn-lt"/>
          <a:ea typeface="+mn-ea"/>
          <a:cs typeface="+mn-cs"/>
        </a:defRPr>
      </a:lvl3pPr>
      <a:lvl4pPr marL="400050" indent="-173038" algn="l" defTabSz="914400" rtl="0" eaLnBrk="1" latinLnBrk="0" hangingPunct="1">
        <a:lnSpc>
          <a:spcPct val="120000"/>
        </a:lnSpc>
        <a:spcBef>
          <a:spcPts val="0"/>
        </a:spcBef>
        <a:buClr>
          <a:schemeClr val="accent1"/>
        </a:buClr>
        <a:buFont typeface="Symbol" panose="05050102010706020507" pitchFamily="18" charset="2"/>
        <a:buChar char="-"/>
        <a:defRPr sz="1400" kern="1200">
          <a:solidFill>
            <a:schemeClr val="accent6"/>
          </a:solidFill>
          <a:latin typeface="+mn-lt"/>
          <a:ea typeface="+mn-ea"/>
          <a:cs typeface="+mn-cs"/>
        </a:defRPr>
      </a:lvl4pPr>
      <a:lvl5pPr marL="573088" indent="-173038" algn="l" defTabSz="914400" rtl="0" eaLnBrk="1" latinLnBrk="0" hangingPunct="1">
        <a:lnSpc>
          <a:spcPct val="120000"/>
        </a:lnSpc>
        <a:spcBef>
          <a:spcPts val="0"/>
        </a:spcBef>
        <a:buClr>
          <a:schemeClr val="accent1"/>
        </a:buClr>
        <a:buFont typeface="Symbol" panose="05050102010706020507" pitchFamily="18" charset="2"/>
        <a:buChar char="-"/>
        <a:defRPr sz="1400" kern="1200">
          <a:solidFill>
            <a:schemeClr val="accent6"/>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5CC53-998D-14C1-E044-FC3808C1D5A5}"/>
              </a:ext>
            </a:extLst>
          </p:cNvPr>
          <p:cNvSpPr>
            <a:spLocks noGrp="1"/>
          </p:cNvSpPr>
          <p:nvPr>
            <p:ph type="ctrTitle"/>
          </p:nvPr>
        </p:nvSpPr>
        <p:spPr>
          <a:xfrm>
            <a:off x="578757" y="3529332"/>
            <a:ext cx="11031311" cy="1785104"/>
          </a:xfrm>
        </p:spPr>
        <p:txBody>
          <a:bodyPr/>
          <a:lstStyle/>
          <a:p>
            <a:r>
              <a:rPr lang="en-US"/>
              <a:t>A Generational Opportunity </a:t>
            </a:r>
            <a:br>
              <a:rPr lang="en-US"/>
            </a:br>
            <a:r>
              <a:rPr lang="en-US"/>
              <a:t>in Distressed Debt</a:t>
            </a:r>
            <a:br>
              <a:rPr lang="en-US"/>
            </a:br>
            <a:r>
              <a:rPr lang="en-US" sz="2000"/>
              <a:t>with Jason Mudrick, Founder and CIO</a:t>
            </a:r>
            <a:br>
              <a:rPr lang="en-US" sz="2000"/>
            </a:br>
            <a:endParaRPr lang="en-US" sz="2000"/>
          </a:p>
        </p:txBody>
      </p:sp>
    </p:spTree>
    <p:extLst>
      <p:ext uri="{BB962C8B-B14F-4D97-AF65-F5344CB8AC3E}">
        <p14:creationId xmlns:p14="http://schemas.microsoft.com/office/powerpoint/2010/main" val="13119697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7666E-1818-16DB-D2FB-337E854777D8}"/>
              </a:ext>
            </a:extLst>
          </p:cNvPr>
          <p:cNvSpPr>
            <a:spLocks noGrp="1"/>
          </p:cNvSpPr>
          <p:nvPr>
            <p:ph type="title"/>
          </p:nvPr>
        </p:nvSpPr>
        <p:spPr>
          <a:xfrm>
            <a:off x="368206" y="164602"/>
            <a:ext cx="8545264" cy="830997"/>
          </a:xfrm>
        </p:spPr>
        <p:txBody>
          <a:bodyPr/>
          <a:lstStyle/>
          <a:p>
            <a:r>
              <a:rPr lang="en-US"/>
              <a:t>Adjusted EBITDA metrics Understates True Leverage on a company</a:t>
            </a:r>
          </a:p>
        </p:txBody>
      </p:sp>
      <p:sp>
        <p:nvSpPr>
          <p:cNvPr id="4" name="Footer Placeholder 3">
            <a:extLst>
              <a:ext uri="{FF2B5EF4-FFF2-40B4-BE49-F238E27FC236}">
                <a16:creationId xmlns:a16="http://schemas.microsoft.com/office/drawing/2014/main" id="{E9664B6E-5E03-45A5-E650-EB1291F6BEE0}"/>
              </a:ext>
            </a:extLst>
          </p:cNvPr>
          <p:cNvSpPr>
            <a:spLocks noGrp="1"/>
          </p:cNvSpPr>
          <p:nvPr>
            <p:ph type="ftr" sz="quarter" idx="11"/>
          </p:nvPr>
        </p:nvSpPr>
        <p:spPr>
          <a:xfrm>
            <a:off x="368204" y="6395197"/>
            <a:ext cx="11452417" cy="203133"/>
          </a:xfrm>
        </p:spPr>
        <p:txBody>
          <a:bodyPr/>
          <a:lstStyle/>
          <a:p>
            <a:r>
              <a:rPr lang="en-US"/>
              <a:t>Source: UBS Credit Research</a:t>
            </a:r>
          </a:p>
        </p:txBody>
      </p:sp>
      <p:sp>
        <p:nvSpPr>
          <p:cNvPr id="7" name="object 8">
            <a:extLst>
              <a:ext uri="{FF2B5EF4-FFF2-40B4-BE49-F238E27FC236}">
                <a16:creationId xmlns:a16="http://schemas.microsoft.com/office/drawing/2014/main" id="{11A1B451-569A-28C2-0076-48F6107F1737}"/>
              </a:ext>
            </a:extLst>
          </p:cNvPr>
          <p:cNvSpPr/>
          <p:nvPr/>
        </p:nvSpPr>
        <p:spPr>
          <a:xfrm>
            <a:off x="380625" y="1618488"/>
            <a:ext cx="11449433" cy="332598"/>
          </a:xfrm>
          <a:prstGeom prst="rect">
            <a:avLst/>
          </a:prstGeom>
          <a:solidFill>
            <a:srgbClr val="00315F"/>
          </a:solidFill>
        </p:spPr>
        <p:txBody>
          <a:bodyPr wrap="square" lIns="0" tIns="0" rIns="0" bIns="0" rtlCol="0" anchor="ctr" anchorCtr="0"/>
          <a:lstStyle/>
          <a:p>
            <a:pPr algn="ctr"/>
            <a:r>
              <a:rPr lang="en-US" sz="1400" b="1">
                <a:solidFill>
                  <a:schemeClr val="bg1"/>
                </a:solidFill>
                <a:latin typeface="Segoe UI Semibold" panose="020B0702040204020203" pitchFamily="34" charset="0"/>
                <a:cs typeface="Segoe UI Semibold" panose="020B0702040204020203" pitchFamily="34" charset="0"/>
              </a:rPr>
              <a:t>Two-thirds of Loans are Levered over 6x and Almost Half of Loans are Levered over 7x </a:t>
            </a:r>
            <a:endParaRPr sz="1400" b="1">
              <a:solidFill>
                <a:schemeClr val="bg1"/>
              </a:solidFill>
              <a:latin typeface="Segoe UI Semibold" panose="020B0702040204020203" pitchFamily="34" charset="0"/>
              <a:cs typeface="Segoe UI Semibold" panose="020B0702040204020203" pitchFamily="34" charset="0"/>
            </a:endParaRPr>
          </a:p>
        </p:txBody>
      </p:sp>
      <p:graphicFrame>
        <p:nvGraphicFramePr>
          <p:cNvPr id="8" name="Chart 7">
            <a:extLst>
              <a:ext uri="{FF2B5EF4-FFF2-40B4-BE49-F238E27FC236}">
                <a16:creationId xmlns:a16="http://schemas.microsoft.com/office/drawing/2014/main" id="{8455E10E-6655-5722-F431-7F4A06DB01C4}"/>
              </a:ext>
            </a:extLst>
          </p:cNvPr>
          <p:cNvGraphicFramePr/>
          <p:nvPr>
            <p:extLst>
              <p:ext uri="{D42A27DB-BD31-4B8C-83A1-F6EECF244321}">
                <p14:modId xmlns:p14="http://schemas.microsoft.com/office/powerpoint/2010/main" val="342488929"/>
              </p:ext>
            </p:extLst>
          </p:nvPr>
        </p:nvGraphicFramePr>
        <p:xfrm>
          <a:off x="380629" y="1790553"/>
          <a:ext cx="11427485" cy="4604644"/>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a:extLst>
              <a:ext uri="{FF2B5EF4-FFF2-40B4-BE49-F238E27FC236}">
                <a16:creationId xmlns:a16="http://schemas.microsoft.com/office/drawing/2014/main" id="{A8A81305-D14B-E964-25F9-C3F0678C1162}"/>
              </a:ext>
            </a:extLst>
          </p:cNvPr>
          <p:cNvSpPr txBox="1"/>
          <p:nvPr/>
        </p:nvSpPr>
        <p:spPr>
          <a:xfrm>
            <a:off x="368204" y="1951086"/>
            <a:ext cx="5967387" cy="363834"/>
          </a:xfrm>
          <a:prstGeom prst="rect">
            <a:avLst/>
          </a:prstGeom>
          <a:noFill/>
        </p:spPr>
        <p:txBody>
          <a:bodyPr wrap="square" rtlCol="0">
            <a:spAutoFit/>
          </a:bodyPr>
          <a:lstStyle>
            <a:defPPr>
              <a:defRPr lang="en-US"/>
            </a:defPPr>
            <a:lvl1pPr>
              <a:defRPr sz="1000" i="1">
                <a:latin typeface="Calibri" panose="020F0502020204030204" pitchFamily="34" charset="0"/>
                <a:cs typeface="Calibri" panose="020F0502020204030204" pitchFamily="34" charset="0"/>
              </a:defRPr>
            </a:lvl1pPr>
          </a:lstStyle>
          <a:p>
            <a:r>
              <a:rPr lang="en-US"/>
              <a:t>Estimated Leverage of New Leveraged Loans Excluding EBITDA Addbacks</a:t>
            </a:r>
            <a:br>
              <a:rPr lang="en-US"/>
            </a:br>
            <a:r>
              <a:rPr lang="en-US"/>
              <a:t>%</a:t>
            </a:r>
          </a:p>
        </p:txBody>
      </p:sp>
      <p:sp>
        <p:nvSpPr>
          <p:cNvPr id="10" name="TextBox 9">
            <a:extLst>
              <a:ext uri="{FF2B5EF4-FFF2-40B4-BE49-F238E27FC236}">
                <a16:creationId xmlns:a16="http://schemas.microsoft.com/office/drawing/2014/main" id="{4CF39304-3E16-E616-8D12-0975AFAB436C}"/>
              </a:ext>
            </a:extLst>
          </p:cNvPr>
          <p:cNvSpPr txBox="1"/>
          <p:nvPr/>
        </p:nvSpPr>
        <p:spPr>
          <a:xfrm>
            <a:off x="11069632" y="2807503"/>
            <a:ext cx="1192649" cy="276999"/>
          </a:xfrm>
          <a:prstGeom prst="rect">
            <a:avLst/>
          </a:prstGeom>
          <a:noFill/>
        </p:spPr>
        <p:txBody>
          <a:bodyPr wrap="square" rtlCol="0">
            <a:spAutoFit/>
          </a:bodyPr>
          <a:lstStyle/>
          <a:p>
            <a:pPr algn="ctr"/>
            <a:r>
              <a:rPr lang="en-US" sz="1200" b="1">
                <a:solidFill>
                  <a:srgbClr val="FF0000"/>
                </a:solidFill>
                <a:latin typeface="Calibri" panose="020F0502020204030204" pitchFamily="34" charset="0"/>
                <a:cs typeface="Calibri" panose="020F0502020204030204" pitchFamily="34" charset="0"/>
              </a:rPr>
              <a:t>46%</a:t>
            </a:r>
          </a:p>
        </p:txBody>
      </p:sp>
      <p:sp>
        <p:nvSpPr>
          <p:cNvPr id="11" name="TextBox 10">
            <a:extLst>
              <a:ext uri="{FF2B5EF4-FFF2-40B4-BE49-F238E27FC236}">
                <a16:creationId xmlns:a16="http://schemas.microsoft.com/office/drawing/2014/main" id="{8C84C423-68DE-7943-CD80-A8181628D78F}"/>
              </a:ext>
            </a:extLst>
          </p:cNvPr>
          <p:cNvSpPr txBox="1"/>
          <p:nvPr/>
        </p:nvSpPr>
        <p:spPr>
          <a:xfrm>
            <a:off x="11069631" y="4132507"/>
            <a:ext cx="1192649" cy="276999"/>
          </a:xfrm>
          <a:prstGeom prst="rect">
            <a:avLst/>
          </a:prstGeom>
          <a:noFill/>
        </p:spPr>
        <p:txBody>
          <a:bodyPr wrap="square" rtlCol="0">
            <a:spAutoFit/>
          </a:bodyPr>
          <a:lstStyle/>
          <a:p>
            <a:pPr algn="ctr"/>
            <a:r>
              <a:rPr lang="en-US" sz="1200" b="1">
                <a:solidFill>
                  <a:schemeClr val="accent4"/>
                </a:solidFill>
                <a:latin typeface="Calibri" panose="020F0502020204030204" pitchFamily="34" charset="0"/>
                <a:cs typeface="Calibri" panose="020F0502020204030204" pitchFamily="34" charset="0"/>
              </a:rPr>
              <a:t>20%</a:t>
            </a:r>
          </a:p>
        </p:txBody>
      </p:sp>
      <p:sp>
        <p:nvSpPr>
          <p:cNvPr id="12" name="TextBox 11">
            <a:extLst>
              <a:ext uri="{FF2B5EF4-FFF2-40B4-BE49-F238E27FC236}">
                <a16:creationId xmlns:a16="http://schemas.microsoft.com/office/drawing/2014/main" id="{CF46286C-B1C0-0DCA-BA8D-CF21335D0058}"/>
              </a:ext>
            </a:extLst>
          </p:cNvPr>
          <p:cNvSpPr txBox="1"/>
          <p:nvPr/>
        </p:nvSpPr>
        <p:spPr>
          <a:xfrm>
            <a:off x="11069632" y="4920317"/>
            <a:ext cx="1192649" cy="276999"/>
          </a:xfrm>
          <a:prstGeom prst="rect">
            <a:avLst/>
          </a:prstGeom>
          <a:noFill/>
        </p:spPr>
        <p:txBody>
          <a:bodyPr wrap="square" rtlCol="0">
            <a:spAutoFit/>
          </a:bodyPr>
          <a:lstStyle/>
          <a:p>
            <a:pPr algn="ctr"/>
            <a:r>
              <a:rPr lang="en-US" sz="1200" b="1">
                <a:solidFill>
                  <a:schemeClr val="accent3"/>
                </a:solidFill>
                <a:latin typeface="Calibri" panose="020F0502020204030204" pitchFamily="34" charset="0"/>
                <a:cs typeface="Calibri" panose="020F0502020204030204" pitchFamily="34" charset="0"/>
              </a:rPr>
              <a:t>18%</a:t>
            </a:r>
          </a:p>
        </p:txBody>
      </p:sp>
      <p:sp>
        <p:nvSpPr>
          <p:cNvPr id="13" name="TextBox 12">
            <a:extLst>
              <a:ext uri="{FF2B5EF4-FFF2-40B4-BE49-F238E27FC236}">
                <a16:creationId xmlns:a16="http://schemas.microsoft.com/office/drawing/2014/main" id="{C5F3C6C8-A136-1619-7795-F932E619348B}"/>
              </a:ext>
            </a:extLst>
          </p:cNvPr>
          <p:cNvSpPr txBox="1"/>
          <p:nvPr/>
        </p:nvSpPr>
        <p:spPr>
          <a:xfrm>
            <a:off x="11069632" y="5375796"/>
            <a:ext cx="1192649" cy="276999"/>
          </a:xfrm>
          <a:prstGeom prst="rect">
            <a:avLst/>
          </a:prstGeom>
          <a:noFill/>
        </p:spPr>
        <p:txBody>
          <a:bodyPr wrap="square" rtlCol="0">
            <a:spAutoFit/>
          </a:bodyPr>
          <a:lstStyle/>
          <a:p>
            <a:pPr algn="ctr"/>
            <a:r>
              <a:rPr lang="en-US" sz="1200" b="1">
                <a:solidFill>
                  <a:schemeClr val="accent2"/>
                </a:solidFill>
                <a:latin typeface="Calibri" panose="020F0502020204030204" pitchFamily="34" charset="0"/>
                <a:cs typeface="Calibri" panose="020F0502020204030204" pitchFamily="34" charset="0"/>
              </a:rPr>
              <a:t>12%</a:t>
            </a:r>
          </a:p>
        </p:txBody>
      </p:sp>
      <p:sp>
        <p:nvSpPr>
          <p:cNvPr id="14" name="TextBox 13">
            <a:extLst>
              <a:ext uri="{FF2B5EF4-FFF2-40B4-BE49-F238E27FC236}">
                <a16:creationId xmlns:a16="http://schemas.microsoft.com/office/drawing/2014/main" id="{97C7520D-2C26-4133-0438-5D23EB3A5589}"/>
              </a:ext>
            </a:extLst>
          </p:cNvPr>
          <p:cNvSpPr txBox="1"/>
          <p:nvPr/>
        </p:nvSpPr>
        <p:spPr>
          <a:xfrm>
            <a:off x="11069632" y="5607387"/>
            <a:ext cx="1192649" cy="276999"/>
          </a:xfrm>
          <a:prstGeom prst="rect">
            <a:avLst/>
          </a:prstGeom>
          <a:noFill/>
        </p:spPr>
        <p:txBody>
          <a:bodyPr wrap="square" rtlCol="0">
            <a:spAutoFit/>
          </a:bodyPr>
          <a:lstStyle/>
          <a:p>
            <a:pPr algn="ctr"/>
            <a:r>
              <a:rPr lang="en-US" sz="1200" b="1">
                <a:solidFill>
                  <a:schemeClr val="accent1"/>
                </a:solidFill>
                <a:latin typeface="Calibri" panose="020F0502020204030204" pitchFamily="34" charset="0"/>
                <a:cs typeface="Calibri" panose="020F0502020204030204" pitchFamily="34" charset="0"/>
              </a:rPr>
              <a:t>4%</a:t>
            </a:r>
          </a:p>
        </p:txBody>
      </p:sp>
    </p:spTree>
    <p:extLst>
      <p:ext uri="{BB962C8B-B14F-4D97-AF65-F5344CB8AC3E}">
        <p14:creationId xmlns:p14="http://schemas.microsoft.com/office/powerpoint/2010/main" val="5939060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5E5B1-7C70-4DEE-7088-0561CDC8999E}"/>
              </a:ext>
            </a:extLst>
          </p:cNvPr>
          <p:cNvSpPr>
            <a:spLocks noGrp="1"/>
          </p:cNvSpPr>
          <p:nvPr>
            <p:ph type="title"/>
          </p:nvPr>
        </p:nvSpPr>
        <p:spPr>
          <a:xfrm>
            <a:off x="368206" y="164602"/>
            <a:ext cx="8545264" cy="830997"/>
          </a:xfrm>
        </p:spPr>
        <p:txBody>
          <a:bodyPr/>
          <a:lstStyle/>
          <a:p>
            <a:r>
              <a:rPr lang="en-US"/>
              <a:t>Covenant-lite loan products give sponsors and companies more flexibility to stay solvent</a:t>
            </a:r>
          </a:p>
        </p:txBody>
      </p:sp>
      <p:sp>
        <p:nvSpPr>
          <p:cNvPr id="4" name="Footer Placeholder 3">
            <a:extLst>
              <a:ext uri="{FF2B5EF4-FFF2-40B4-BE49-F238E27FC236}">
                <a16:creationId xmlns:a16="http://schemas.microsoft.com/office/drawing/2014/main" id="{AB3621AD-FDB0-5241-DF3A-A6661F94C13A}"/>
              </a:ext>
            </a:extLst>
          </p:cNvPr>
          <p:cNvSpPr>
            <a:spLocks noGrp="1"/>
          </p:cNvSpPr>
          <p:nvPr>
            <p:ph type="ftr" sz="quarter" idx="11"/>
          </p:nvPr>
        </p:nvSpPr>
        <p:spPr>
          <a:xfrm>
            <a:off x="368204" y="6395197"/>
            <a:ext cx="11452417" cy="203133"/>
          </a:xfrm>
        </p:spPr>
        <p:txBody>
          <a:bodyPr/>
          <a:lstStyle/>
          <a:p>
            <a:r>
              <a:rPr lang="en-US"/>
              <a:t>Source: JP Morgan High Yield and Leveraged Loan Research</a:t>
            </a:r>
          </a:p>
        </p:txBody>
      </p:sp>
      <p:sp>
        <p:nvSpPr>
          <p:cNvPr id="7" name="object 8">
            <a:extLst>
              <a:ext uri="{FF2B5EF4-FFF2-40B4-BE49-F238E27FC236}">
                <a16:creationId xmlns:a16="http://schemas.microsoft.com/office/drawing/2014/main" id="{31837F64-D815-5BA8-77B6-FE5B0DAF0989}"/>
              </a:ext>
            </a:extLst>
          </p:cNvPr>
          <p:cNvSpPr/>
          <p:nvPr/>
        </p:nvSpPr>
        <p:spPr>
          <a:xfrm>
            <a:off x="368205" y="1618488"/>
            <a:ext cx="11452414" cy="327399"/>
          </a:xfrm>
          <a:prstGeom prst="rect">
            <a:avLst/>
          </a:prstGeom>
          <a:solidFill>
            <a:srgbClr val="00315F"/>
          </a:solidFill>
        </p:spPr>
        <p:txBody>
          <a:bodyPr wrap="square" lIns="0" tIns="0" rIns="0" bIns="0" rtlCol="0" anchor="ctr" anchorCtr="0"/>
          <a:lstStyle/>
          <a:p>
            <a:pPr algn="ctr"/>
            <a:r>
              <a:rPr lang="en-US" sz="1400" b="1" err="1">
                <a:solidFill>
                  <a:schemeClr val="bg1"/>
                </a:solidFill>
                <a:latin typeface="Segoe UI Semibold" panose="020B0702040204020203" pitchFamily="34" charset="0"/>
                <a:cs typeface="Segoe UI Semibold" panose="020B0702040204020203" pitchFamily="34" charset="0"/>
              </a:rPr>
              <a:t>Cov</a:t>
            </a:r>
            <a:r>
              <a:rPr lang="en-US" sz="1400" b="1">
                <a:solidFill>
                  <a:schemeClr val="bg1"/>
                </a:solidFill>
                <a:latin typeface="Segoe UI Semibold" panose="020B0702040204020203" pitchFamily="34" charset="0"/>
                <a:cs typeface="Segoe UI Semibold" panose="020B0702040204020203" pitchFamily="34" charset="0"/>
              </a:rPr>
              <a:t>-Lite Issuances Have Increased</a:t>
            </a:r>
          </a:p>
        </p:txBody>
      </p:sp>
      <p:graphicFrame>
        <p:nvGraphicFramePr>
          <p:cNvPr id="8" name="Chart 7">
            <a:extLst>
              <a:ext uri="{FF2B5EF4-FFF2-40B4-BE49-F238E27FC236}">
                <a16:creationId xmlns:a16="http://schemas.microsoft.com/office/drawing/2014/main" id="{DF052C0C-DA1F-470A-AD92-48519EC6ECDA}"/>
              </a:ext>
            </a:extLst>
          </p:cNvPr>
          <p:cNvGraphicFramePr/>
          <p:nvPr>
            <p:extLst>
              <p:ext uri="{D42A27DB-BD31-4B8C-83A1-F6EECF244321}">
                <p14:modId xmlns:p14="http://schemas.microsoft.com/office/powerpoint/2010/main" val="1222415936"/>
              </p:ext>
            </p:extLst>
          </p:nvPr>
        </p:nvGraphicFramePr>
        <p:xfrm>
          <a:off x="368204" y="1712558"/>
          <a:ext cx="11430462" cy="4682639"/>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a:extLst>
              <a:ext uri="{FF2B5EF4-FFF2-40B4-BE49-F238E27FC236}">
                <a16:creationId xmlns:a16="http://schemas.microsoft.com/office/drawing/2014/main" id="{D29EE8CA-6DD8-2B39-9F1E-4F6554D8BBDE}"/>
              </a:ext>
            </a:extLst>
          </p:cNvPr>
          <p:cNvSpPr txBox="1"/>
          <p:nvPr/>
        </p:nvSpPr>
        <p:spPr>
          <a:xfrm>
            <a:off x="368205" y="1945887"/>
            <a:ext cx="5484301" cy="358147"/>
          </a:xfrm>
          <a:prstGeom prst="rect">
            <a:avLst/>
          </a:prstGeom>
          <a:noFill/>
        </p:spPr>
        <p:txBody>
          <a:bodyPr wrap="square" rtlCol="0">
            <a:spAutoFit/>
          </a:bodyPr>
          <a:lstStyle>
            <a:defPPr>
              <a:defRPr lang="en-US"/>
            </a:defPPr>
            <a:lvl1pPr>
              <a:defRPr sz="1000" i="1">
                <a:latin typeface="Calibri" panose="020F0502020204030204" pitchFamily="34" charset="0"/>
                <a:cs typeface="Calibri" panose="020F0502020204030204" pitchFamily="34" charset="0"/>
              </a:defRPr>
            </a:lvl1pPr>
          </a:lstStyle>
          <a:p>
            <a:r>
              <a:rPr lang="en-US"/>
              <a:t>Covenant-Lite as % of Total Leveraged Loan Issuance</a:t>
            </a:r>
          </a:p>
          <a:p>
            <a:r>
              <a:rPr lang="en-US"/>
              <a:t>%</a:t>
            </a:r>
          </a:p>
        </p:txBody>
      </p:sp>
    </p:spTree>
    <p:extLst>
      <p:ext uri="{BB962C8B-B14F-4D97-AF65-F5344CB8AC3E}">
        <p14:creationId xmlns:p14="http://schemas.microsoft.com/office/powerpoint/2010/main" val="28645457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0C166-CA98-3D2B-6C15-F82A1897D489}"/>
              </a:ext>
            </a:extLst>
          </p:cNvPr>
          <p:cNvSpPr>
            <a:spLocks noGrp="1"/>
          </p:cNvSpPr>
          <p:nvPr>
            <p:ph type="title"/>
          </p:nvPr>
        </p:nvSpPr>
        <p:spPr>
          <a:xfrm>
            <a:off x="368206" y="164602"/>
            <a:ext cx="8545264" cy="830997"/>
          </a:xfrm>
        </p:spPr>
        <p:txBody>
          <a:bodyPr/>
          <a:lstStyle/>
          <a:p>
            <a:r>
              <a:rPr lang="en-US"/>
              <a:t>The Leveraged credit market has grown exponentially</a:t>
            </a:r>
          </a:p>
        </p:txBody>
      </p:sp>
      <p:sp>
        <p:nvSpPr>
          <p:cNvPr id="4" name="Footer Placeholder 3">
            <a:extLst>
              <a:ext uri="{FF2B5EF4-FFF2-40B4-BE49-F238E27FC236}">
                <a16:creationId xmlns:a16="http://schemas.microsoft.com/office/drawing/2014/main" id="{0E74D722-6EAE-BF44-9ADF-17944262612C}"/>
              </a:ext>
            </a:extLst>
          </p:cNvPr>
          <p:cNvSpPr>
            <a:spLocks noGrp="1"/>
          </p:cNvSpPr>
          <p:nvPr>
            <p:ph type="ftr" sz="quarter" idx="11"/>
          </p:nvPr>
        </p:nvSpPr>
        <p:spPr/>
        <p:txBody>
          <a:bodyPr/>
          <a:lstStyle/>
          <a:p>
            <a:endParaRPr lang="en-US"/>
          </a:p>
        </p:txBody>
      </p:sp>
      <p:sp>
        <p:nvSpPr>
          <p:cNvPr id="7" name="object 8">
            <a:extLst>
              <a:ext uri="{FF2B5EF4-FFF2-40B4-BE49-F238E27FC236}">
                <a16:creationId xmlns:a16="http://schemas.microsoft.com/office/drawing/2014/main" id="{1D88815E-5A65-BC4A-5407-C1D5609A1796}"/>
              </a:ext>
            </a:extLst>
          </p:cNvPr>
          <p:cNvSpPr/>
          <p:nvPr/>
        </p:nvSpPr>
        <p:spPr>
          <a:xfrm>
            <a:off x="380616" y="1618488"/>
            <a:ext cx="11440004" cy="316813"/>
          </a:xfrm>
          <a:prstGeom prst="rect">
            <a:avLst/>
          </a:prstGeom>
          <a:solidFill>
            <a:srgbClr val="00315F"/>
          </a:solidFill>
        </p:spPr>
        <p:txBody>
          <a:bodyPr wrap="square" lIns="0" tIns="0" rIns="0" bIns="0" rtlCol="0" anchor="ctr" anchorCtr="0"/>
          <a:lstStyle/>
          <a:p>
            <a:pPr algn="ctr"/>
            <a:r>
              <a:rPr lang="en-US" sz="1400" b="1">
                <a:solidFill>
                  <a:schemeClr val="bg1"/>
                </a:solidFill>
                <a:latin typeface="Segoe UI Semibold" panose="020B0702040204020203" pitchFamily="34" charset="0"/>
                <a:cs typeface="Segoe UI Semibold" panose="020B0702040204020203" pitchFamily="34" charset="0"/>
              </a:rPr>
              <a:t>The Leveraged Finance Market is $5.3 Trillion Today</a:t>
            </a:r>
            <a:endParaRPr sz="1400" b="1">
              <a:solidFill>
                <a:schemeClr val="bg1"/>
              </a:solidFill>
              <a:latin typeface="Segoe UI Semibold" panose="020B0702040204020203" pitchFamily="34" charset="0"/>
              <a:cs typeface="Segoe UI Semibold" panose="020B0702040204020203" pitchFamily="34" charset="0"/>
            </a:endParaRPr>
          </a:p>
        </p:txBody>
      </p:sp>
      <p:graphicFrame>
        <p:nvGraphicFramePr>
          <p:cNvPr id="8" name="Chart 7">
            <a:extLst>
              <a:ext uri="{FF2B5EF4-FFF2-40B4-BE49-F238E27FC236}">
                <a16:creationId xmlns:a16="http://schemas.microsoft.com/office/drawing/2014/main" id="{623D74CB-7B2C-E499-EDA4-773C4738F3F8}"/>
              </a:ext>
            </a:extLst>
          </p:cNvPr>
          <p:cNvGraphicFramePr/>
          <p:nvPr/>
        </p:nvGraphicFramePr>
        <p:xfrm>
          <a:off x="380620" y="1966047"/>
          <a:ext cx="11418075" cy="4429150"/>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a:extLst>
              <a:ext uri="{FF2B5EF4-FFF2-40B4-BE49-F238E27FC236}">
                <a16:creationId xmlns:a16="http://schemas.microsoft.com/office/drawing/2014/main" id="{728E7ACF-76AA-89C6-C6D5-1FB9CE4960B9}"/>
              </a:ext>
            </a:extLst>
          </p:cNvPr>
          <p:cNvSpPr txBox="1"/>
          <p:nvPr/>
        </p:nvSpPr>
        <p:spPr>
          <a:xfrm>
            <a:off x="390130" y="1935301"/>
            <a:ext cx="4038427" cy="346566"/>
          </a:xfrm>
          <a:prstGeom prst="rect">
            <a:avLst/>
          </a:prstGeom>
          <a:noFill/>
        </p:spPr>
        <p:txBody>
          <a:bodyPr wrap="square" rtlCol="0">
            <a:spAutoFit/>
          </a:bodyPr>
          <a:lstStyle/>
          <a:p>
            <a:r>
              <a:rPr lang="en-US" sz="1000" i="1">
                <a:latin typeface="Calibri" panose="020F0502020204030204" pitchFamily="34" charset="0"/>
                <a:cs typeface="Calibri" panose="020F0502020204030204" pitchFamily="34" charset="0"/>
              </a:rPr>
              <a:t>US and EU Leveraged Finance Market</a:t>
            </a:r>
            <a:br>
              <a:rPr lang="en-US" sz="1000" i="1">
                <a:latin typeface="Calibri" panose="020F0502020204030204" pitchFamily="34" charset="0"/>
                <a:cs typeface="Calibri" panose="020F0502020204030204" pitchFamily="34" charset="0"/>
              </a:rPr>
            </a:br>
            <a:r>
              <a:rPr lang="en-US" sz="1000" i="1">
                <a:latin typeface="Calibri" panose="020F0502020204030204" pitchFamily="34" charset="0"/>
                <a:cs typeface="Calibri" panose="020F0502020204030204" pitchFamily="34" charset="0"/>
              </a:rPr>
              <a:t>$Tn</a:t>
            </a:r>
          </a:p>
        </p:txBody>
      </p:sp>
    </p:spTree>
    <p:extLst>
      <p:ext uri="{BB962C8B-B14F-4D97-AF65-F5344CB8AC3E}">
        <p14:creationId xmlns:p14="http://schemas.microsoft.com/office/powerpoint/2010/main" val="20784641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206" y="164602"/>
            <a:ext cx="8545264" cy="830997"/>
          </a:xfrm>
        </p:spPr>
        <p:txBody>
          <a:bodyPr/>
          <a:lstStyle/>
          <a:p>
            <a:r>
              <a:rPr lang="en-US"/>
              <a:t>APPENDIX</a:t>
            </a:r>
            <a:br>
              <a:rPr lang="en-US"/>
            </a:br>
            <a:r>
              <a:rPr lang="en-US">
                <a:solidFill>
                  <a:schemeClr val="accent2">
                    <a:lumMod val="60000"/>
                    <a:lumOff val="40000"/>
                  </a:schemeClr>
                </a:solidFill>
              </a:rPr>
              <a:t>IMPORTANT NOTICES AND DISCLAIMERS</a:t>
            </a:r>
            <a:endParaRPr lang="en-US"/>
          </a:p>
        </p:txBody>
      </p:sp>
      <p:sp>
        <p:nvSpPr>
          <p:cNvPr id="3" name="Content Placeholder 2"/>
          <p:cNvSpPr>
            <a:spLocks noGrp="1"/>
          </p:cNvSpPr>
          <p:nvPr>
            <p:ph idx="1"/>
          </p:nvPr>
        </p:nvSpPr>
        <p:spPr>
          <a:xfrm>
            <a:off x="228600" y="1243806"/>
            <a:ext cx="11715749" cy="4370388"/>
          </a:xfrm>
        </p:spPr>
        <p:txBody>
          <a:bodyPr vert="horz" lIns="0" tIns="45720" rIns="0" bIns="45720" rtlCol="0" anchor="t">
            <a:noAutofit/>
          </a:bodyPr>
          <a:lstStyle/>
          <a:p>
            <a:pPr algn="just">
              <a:spcBef>
                <a:spcPts val="400"/>
              </a:spcBef>
            </a:pPr>
            <a:r>
              <a:rPr lang="en-US" sz="800" b="0"/>
              <a:t>The information contained herein is provided for informational and discussion purposes only, and is not, and may not be relied upon as, legal, tax or investment advice.  This is not an offer to sell or a solicitation of an offer to buy interests in any fund described herein (a “Fund”) or any other fund or account managed by Mudrick Capital Management, L.P. (“Mudrick Capital”). Any such offer will only be made by means of a Confidential Offering Memorandum (the “Offering Memorandum”) and only in jurisdictions where permitted by law. It is the responsibility of any potential investor to satisfy itself as to the full compliance with applicable laws and regulations of any relevant jurisdiction. Investors should refer to the Offering Memorandum for more complete information, including investment risks, management fees, incentive allocations and fund expenses. Certain of these risks and potential conflicts of interest are described in the Appendix to this presentation, but prospective investors should also carefully consider the additional risk and conflicts of interest disclosures in the Offering Memorandum, which qualifies and supersedes the information contained herein in all respects.  This presentation does not constitute part of the Offering Memorandum. A copy of the Offering Memorandum will be provided to you upon request. Investments in a Fund may be highly speculative and are not intended as a complete investment program. They are designed only for sophisticated persons who can bear the economic risk of the loss of their entire investment in such Fund and who have limited need for liquidity in their investment. There can be no assurance that any Fund will achieve its investment objective or return any capital. Past performance is not indicative of future results. </a:t>
            </a:r>
          </a:p>
          <a:p>
            <a:pPr algn="just">
              <a:spcBef>
                <a:spcPts val="400"/>
              </a:spcBef>
            </a:pPr>
            <a:r>
              <a:rPr lang="en-US" sz="800" b="0"/>
              <a:t>Certain information contained herein has been prepared by Mudrick Capital internally and has not been independently audited or verified. The attached material is provided for informational purposes only as of the date hereof, is not complete, and may not contain certain material information about any Fund, including important disclosures and risk factors associated with an investment in such Fund. This information does not constitute investment advice and does not take into account the particular investment objectives or financial circumstances of any specific person who may receive it. Before making any investment, prospective investors should thoroughly and carefully review the applicable Fund’s offering documents with their advisors to determine whether an investment in such Fund is suitable for them. </a:t>
            </a:r>
          </a:p>
          <a:p>
            <a:pPr algn="just">
              <a:spcBef>
                <a:spcPts val="400"/>
              </a:spcBef>
            </a:pPr>
            <a:r>
              <a:rPr lang="en-US" sz="800" b="0"/>
              <a:t>This presentation includes confidential and proprietary information, and is provided solely with the express understanding that no information, business plans or participants will be disclosed to anyone except necessary persons in recipient’s organization who are bound by obligations of confidentiality.  No information herein may be reproduced or redistributed in any format without the express permission of Mudrick Capital. By accepting this material, you acknowledge that you are a self-directed, sophisticated investor, meet the requirements of a “qualified purchaser” as defined under the Investment Company Act of 1940, as amended, and an “accredited investor” as defined in Regulation D promulgated under the Securities Act of 1933, as amended. </a:t>
            </a:r>
          </a:p>
          <a:p>
            <a:pPr algn="just">
              <a:spcBef>
                <a:spcPts val="400"/>
              </a:spcBef>
            </a:pPr>
            <a:r>
              <a:rPr lang="en-US" sz="800" b="0"/>
              <a:t>There is no guarantee that Mudrick will be able to acquire these investments for the Fund on suitable terms or at all.  </a:t>
            </a:r>
            <a:r>
              <a:rPr lang="en-GB" sz="800" b="0"/>
              <a:t>Yield to Worst (“YTW”) is not a projected return but rather a credit instrument metric </a:t>
            </a:r>
            <a:r>
              <a:rPr lang="en-US" sz="800" b="0"/>
              <a:t>that reflects the lowest possible expected return an investor can achieve from holding a particular credit instrument within its contract without defaulting.  The YTW is not a minimum return and the return of any investment shown may be lower than the YTW, e.g., in the event of an issuer default.  LTM refers to price performance over the past 12 months.  EV/EBITDA Create is a distressed credit metric that helps determine what Mudrick believes is the minimum enterprise value at the time of investment as a multiple of EBIDTA.  EV/EBITDA Create is calculated by taking take the market value of the class of debt instrument (and add the par value of all classes above it, if any) to obtain the “create value”, and then divide by last 12 months of EBITDA to get this metric. </a:t>
            </a:r>
          </a:p>
          <a:p>
            <a:pPr algn="just">
              <a:spcBef>
                <a:spcPts val="400"/>
              </a:spcBef>
            </a:pPr>
            <a:r>
              <a:rPr lang="en-US" sz="800" b="0"/>
              <a:t>With respect to any target returns presented herein, such target returns are based on assumptions that Mudrick Capital currently believes are reasonable under the circumstances. There can be no assurance that such target returns will be achieved. Prospective investors should bear in mind that assumptions underlying target returns are hypothetical and actual results may vary materially from such assumptions and that such assumptions may not ultimately be applicable to the Fund’s investment strategy. Accordingly, actual realized returns will depend on, among other factors, future results of the companies  in which the Fund invests, market conditions at the time of disposition, legal and contractual restrictions, any related transaction costs and the timing and manner of sale, all of which may differ from the assumptions and circumstances on which the, assumptions and target returns herein are based. Accordingly, actual realized returns may differ materially from the target returns indicated herein.</a:t>
            </a:r>
          </a:p>
          <a:p>
            <a:pPr marL="0" indent="0" algn="just">
              <a:spcBef>
                <a:spcPts val="400"/>
              </a:spcBef>
              <a:buNone/>
            </a:pPr>
            <a:r>
              <a:rPr lang="en-US" sz="800" b="0"/>
              <a:t>Interests in a Fund have not been and will not be registered under the Securities Act or the securities laws of any U.S. state or non-U.S. jurisdiction. The interests have not been recommended or approved by any U.S. federal or state or any non-U.S. securities commission or regulatory authority. Furthermore, the foregoing authorities have not passed upon the accuracy or determined the adequacy of the information contained herein. Any representation to the contrary is a criminal offense.</a:t>
            </a:r>
          </a:p>
          <a:p>
            <a:pPr marL="0" indent="0" algn="just">
              <a:spcBef>
                <a:spcPts val="400"/>
              </a:spcBef>
              <a:buNone/>
            </a:pPr>
            <a:r>
              <a:rPr lang="en-US" sz="800" b="0"/>
              <a:t>This material contains information, including financial information, which is incomplete and is subject to further change. This material may include various “forward-looking statements”, including statements regarding the intent, opinion, belief or current expectations of Mudrick Capital with respect to, among other things, (i) goals and strategies, (ii) investments, (iii) marketing plans and target market, (iv) evaluation of securities or other investment markets, competition and competitive position, and (v) trends which may be expressed or implied by financial or other information or statements contained herein. Such forward-looking statements are not guarantees of future performance and involve known and unknown risks, uncertainties and other factors that may cause the actual results, performance and outcomes to be materially different from any future results, performance or outcomes expressed or implied by such forward-looking statements.  Investors should not rely upon such forward-looking statements in making investment decisions. </a:t>
            </a:r>
          </a:p>
          <a:p>
            <a:pPr marL="0" indent="0" algn="just">
              <a:spcBef>
                <a:spcPts val="400"/>
              </a:spcBef>
              <a:buNone/>
            </a:pPr>
            <a:r>
              <a:rPr lang="en-US" sz="800" b="0"/>
              <a:t>This material contains data, graphs, charts, and illustrations prepared by third parties not affiliated with Mudrick Capital. There may be inaccuracies, omissions and dated information contained in such third-party information and Mudrick Capital is not responsible for such errors and omissions or for the results obtained from the use of this information. All information provided on and through this material is provided “as is,” with no guarantee of completeness, accuracy, and timeliness, or of the results obtained from the use of this information.   Additional information is available upon request.</a:t>
            </a:r>
          </a:p>
        </p:txBody>
      </p:sp>
      <p:sp>
        <p:nvSpPr>
          <p:cNvPr id="5" name="Footer Placeholder 4"/>
          <p:cNvSpPr>
            <a:spLocks noGrp="1"/>
          </p:cNvSpPr>
          <p:nvPr>
            <p:ph type="ftr" sz="quarter" idx="11"/>
          </p:nvPr>
        </p:nvSpPr>
        <p:spPr>
          <a:xfrm>
            <a:off x="368204" y="6395197"/>
            <a:ext cx="11452417" cy="203133"/>
          </a:xfrm>
        </p:spPr>
        <p:txBody>
          <a:bodyPr/>
          <a:lstStyle/>
          <a:p>
            <a:r>
              <a:rPr lang="en-US"/>
              <a:t> </a:t>
            </a:r>
          </a:p>
        </p:txBody>
      </p:sp>
    </p:spTree>
    <p:extLst>
      <p:ext uri="{BB962C8B-B14F-4D97-AF65-F5344CB8AC3E}">
        <p14:creationId xmlns:p14="http://schemas.microsoft.com/office/powerpoint/2010/main" val="1391703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2870561F-A6D0-A309-5F10-B6FD08453A00}"/>
              </a:ext>
            </a:extLst>
          </p:cNvPr>
          <p:cNvSpPr>
            <a:spLocks noGrp="1"/>
          </p:cNvSpPr>
          <p:nvPr>
            <p:ph type="ftr" sz="quarter" idx="11"/>
          </p:nvPr>
        </p:nvSpPr>
        <p:spPr/>
        <p:txBody>
          <a:bodyPr/>
          <a:lstStyle/>
          <a:p>
            <a:endParaRPr lang="en-US"/>
          </a:p>
        </p:txBody>
      </p:sp>
      <p:graphicFrame>
        <p:nvGraphicFramePr>
          <p:cNvPr id="7" name="Table 8">
            <a:extLst>
              <a:ext uri="{FF2B5EF4-FFF2-40B4-BE49-F238E27FC236}">
                <a16:creationId xmlns:a16="http://schemas.microsoft.com/office/drawing/2014/main" id="{AF11D6CA-98B7-0D66-7DA2-79C4BD7FDE3B}"/>
              </a:ext>
            </a:extLst>
          </p:cNvPr>
          <p:cNvGraphicFramePr>
            <a:graphicFrameLocks noGrp="1"/>
          </p:cNvGraphicFramePr>
          <p:nvPr>
            <p:extLst>
              <p:ext uri="{D42A27DB-BD31-4B8C-83A1-F6EECF244321}">
                <p14:modId xmlns:p14="http://schemas.microsoft.com/office/powerpoint/2010/main" val="4123888766"/>
              </p:ext>
            </p:extLst>
          </p:nvPr>
        </p:nvGraphicFramePr>
        <p:xfrm>
          <a:off x="1296140" y="1934676"/>
          <a:ext cx="9552373" cy="3361509"/>
        </p:xfrm>
        <a:graphic>
          <a:graphicData uri="http://schemas.openxmlformats.org/drawingml/2006/table">
            <a:tbl>
              <a:tblPr firstRow="1" bandRow="1">
                <a:tableStyleId>{5C22544A-7EE6-4342-B048-85BDC9FD1C3A}</a:tableStyleId>
              </a:tblPr>
              <a:tblGrid>
                <a:gridCol w="9552373">
                  <a:extLst>
                    <a:ext uri="{9D8B030D-6E8A-4147-A177-3AD203B41FA5}">
                      <a16:colId xmlns:a16="http://schemas.microsoft.com/office/drawing/2014/main" val="1761290306"/>
                    </a:ext>
                  </a:extLst>
                </a:gridCol>
              </a:tblGrid>
              <a:tr h="3361509">
                <a:tc>
                  <a:txBody>
                    <a:bodyPr/>
                    <a:lstStyle/>
                    <a:p>
                      <a:endParaRPr lang="en-US"/>
                    </a:p>
                  </a:txBody>
                  <a:tcPr anchor="ctr">
                    <a:lnT w="12700" cap="flat" cmpd="sng" algn="ctr">
                      <a:solidFill>
                        <a:srgbClr val="1693D3"/>
                      </a:solidFill>
                      <a:prstDash val="solid"/>
                      <a:round/>
                      <a:headEnd type="none" w="med" len="med"/>
                      <a:tailEnd type="none" w="med" len="med"/>
                    </a:lnT>
                    <a:lnB w="12700" cap="flat" cmpd="sng" algn="ctr">
                      <a:solidFill>
                        <a:srgbClr val="1693D3"/>
                      </a:solidFill>
                      <a:prstDash val="solid"/>
                      <a:round/>
                      <a:headEnd type="none" w="med" len="med"/>
                      <a:tailEnd type="none" w="med" len="med"/>
                    </a:lnB>
                    <a:noFill/>
                  </a:tcPr>
                </a:tc>
                <a:extLst>
                  <a:ext uri="{0D108BD9-81ED-4DB2-BD59-A6C34878D82A}">
                    <a16:rowId xmlns:a16="http://schemas.microsoft.com/office/drawing/2014/main" val="1551955362"/>
                  </a:ext>
                </a:extLst>
              </a:tr>
            </a:tbl>
          </a:graphicData>
        </a:graphic>
      </p:graphicFrame>
      <p:sp>
        <p:nvSpPr>
          <p:cNvPr id="8" name="Content Placeholder 2">
            <a:extLst>
              <a:ext uri="{FF2B5EF4-FFF2-40B4-BE49-F238E27FC236}">
                <a16:creationId xmlns:a16="http://schemas.microsoft.com/office/drawing/2014/main" id="{3F901524-94DC-22D7-0BDC-B942DF4F7FBE}"/>
              </a:ext>
            </a:extLst>
          </p:cNvPr>
          <p:cNvSpPr>
            <a:spLocks noGrp="1"/>
          </p:cNvSpPr>
          <p:nvPr>
            <p:ph idx="1"/>
          </p:nvPr>
        </p:nvSpPr>
        <p:spPr>
          <a:xfrm>
            <a:off x="1526959" y="1931842"/>
            <a:ext cx="9152878" cy="4060585"/>
          </a:xfrm>
        </p:spPr>
        <p:txBody>
          <a:bodyPr anchor="ctr"/>
          <a:lstStyle/>
          <a:p>
            <a:pPr marL="0" indent="0" algn="just">
              <a:buNone/>
            </a:pPr>
            <a:r>
              <a:rPr lang="en-GB" sz="3200" spc="-65">
                <a:solidFill>
                  <a:srgbClr val="003260"/>
                </a:solidFill>
                <a:latin typeface="Calibri" panose="020F0502020204030204" pitchFamily="34" charset="0"/>
                <a:cs typeface="Calibri" panose="020F0502020204030204" pitchFamily="34" charset="0"/>
              </a:rPr>
              <a:t>“This is the </a:t>
            </a:r>
            <a:r>
              <a:rPr lang="en-GB" sz="3200" b="1" spc="-65">
                <a:solidFill>
                  <a:srgbClr val="00326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best</a:t>
            </a:r>
            <a:r>
              <a:rPr lang="en-GB" sz="3200" spc="-65">
                <a:solidFill>
                  <a:srgbClr val="003260"/>
                </a:solidFill>
                <a:latin typeface="Calibri" panose="020F0502020204030204" pitchFamily="34" charset="0"/>
                <a:cs typeface="Calibri" panose="020F0502020204030204" pitchFamily="34" charset="0"/>
              </a:rPr>
              <a:t> distressed credit investment opportunity we’ve seen in a </a:t>
            </a:r>
            <a:r>
              <a:rPr lang="en-GB" sz="3200" b="1" spc="-65">
                <a:solidFill>
                  <a:srgbClr val="00326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generation.” </a:t>
            </a:r>
          </a:p>
          <a:p>
            <a:pPr marL="0" indent="0" algn="r">
              <a:buNone/>
            </a:pPr>
            <a:r>
              <a:rPr lang="en-GB" sz="1200" i="1" spc="-65">
                <a:solidFill>
                  <a:srgbClr val="003260"/>
                </a:solidFill>
                <a:latin typeface="Calibri" panose="020F0502020204030204" pitchFamily="34" charset="0"/>
                <a:cs typeface="Calibri" panose="020F0502020204030204" pitchFamily="34" charset="0"/>
              </a:rPr>
              <a:t>Jason Mudrick, Founder &amp; CIO of Mudrick Capital Management</a:t>
            </a:r>
            <a:r>
              <a:rPr lang="en-GB" sz="3600" b="1" spc="-65">
                <a:solidFill>
                  <a:srgbClr val="00326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t>
            </a:r>
            <a:endParaRPr lang="en-US" sz="3600">
              <a:solidFill>
                <a:srgbClr val="00326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195979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0CFE4-4B23-B764-C31F-44F67F080A43}"/>
              </a:ext>
            </a:extLst>
          </p:cNvPr>
          <p:cNvSpPr>
            <a:spLocks noGrp="1"/>
          </p:cNvSpPr>
          <p:nvPr>
            <p:ph type="title"/>
          </p:nvPr>
        </p:nvSpPr>
        <p:spPr>
          <a:xfrm>
            <a:off x="368206" y="164602"/>
            <a:ext cx="8545264" cy="830997"/>
          </a:xfrm>
        </p:spPr>
        <p:txBody>
          <a:bodyPr/>
          <a:lstStyle/>
          <a:p>
            <a:r>
              <a:rPr lang="en-US"/>
              <a:t>Interest rates have been declining for over 40 years until recently</a:t>
            </a:r>
          </a:p>
        </p:txBody>
      </p:sp>
      <p:sp>
        <p:nvSpPr>
          <p:cNvPr id="4" name="Footer Placeholder 3">
            <a:extLst>
              <a:ext uri="{FF2B5EF4-FFF2-40B4-BE49-F238E27FC236}">
                <a16:creationId xmlns:a16="http://schemas.microsoft.com/office/drawing/2014/main" id="{5C5148F7-3E77-08CB-DD91-47DFD96FC283}"/>
              </a:ext>
            </a:extLst>
          </p:cNvPr>
          <p:cNvSpPr>
            <a:spLocks noGrp="1"/>
          </p:cNvSpPr>
          <p:nvPr>
            <p:ph type="ftr" sz="quarter" idx="11"/>
          </p:nvPr>
        </p:nvSpPr>
        <p:spPr>
          <a:xfrm>
            <a:off x="368204" y="6395197"/>
            <a:ext cx="11452417" cy="203133"/>
          </a:xfrm>
        </p:spPr>
        <p:txBody>
          <a:bodyPr/>
          <a:lstStyle/>
          <a:p>
            <a:r>
              <a:rPr lang="en-US" dirty="0"/>
              <a:t>Source: Bloomberg</a:t>
            </a:r>
          </a:p>
        </p:txBody>
      </p:sp>
      <p:grpSp>
        <p:nvGrpSpPr>
          <p:cNvPr id="41" name="Group 40">
            <a:extLst>
              <a:ext uri="{FF2B5EF4-FFF2-40B4-BE49-F238E27FC236}">
                <a16:creationId xmlns:a16="http://schemas.microsoft.com/office/drawing/2014/main" id="{C693C208-130A-4F34-0EDE-19CD7BC6729A}"/>
              </a:ext>
            </a:extLst>
          </p:cNvPr>
          <p:cNvGrpSpPr/>
          <p:nvPr/>
        </p:nvGrpSpPr>
        <p:grpSpPr>
          <a:xfrm>
            <a:off x="452886" y="1580225"/>
            <a:ext cx="11283395" cy="5129475"/>
            <a:chOff x="88902" y="961666"/>
            <a:chExt cx="9062501" cy="5063752"/>
          </a:xfrm>
        </p:grpSpPr>
        <p:sp>
          <p:nvSpPr>
            <p:cNvPr id="42" name="Rectangle 41">
              <a:extLst>
                <a:ext uri="{FF2B5EF4-FFF2-40B4-BE49-F238E27FC236}">
                  <a16:creationId xmlns:a16="http://schemas.microsoft.com/office/drawing/2014/main" id="{44AE268B-E29A-6D08-163B-77DFD02D3071}"/>
                </a:ext>
              </a:extLst>
            </p:cNvPr>
            <p:cNvSpPr/>
            <p:nvPr/>
          </p:nvSpPr>
          <p:spPr>
            <a:xfrm>
              <a:off x="2323389" y="1785465"/>
              <a:ext cx="176695" cy="3569432"/>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a:extLst>
                <a:ext uri="{FF2B5EF4-FFF2-40B4-BE49-F238E27FC236}">
                  <a16:creationId xmlns:a16="http://schemas.microsoft.com/office/drawing/2014/main" id="{48599B7D-EA02-2997-AFBD-5B9F08074384}"/>
                </a:ext>
              </a:extLst>
            </p:cNvPr>
            <p:cNvSpPr txBox="1"/>
            <p:nvPr/>
          </p:nvSpPr>
          <p:spPr>
            <a:xfrm>
              <a:off x="8229872" y="4235881"/>
              <a:ext cx="914400" cy="455750"/>
            </a:xfrm>
            <a:prstGeom prst="rect">
              <a:avLst/>
            </a:prstGeom>
            <a:noFill/>
          </p:spPr>
          <p:txBody>
            <a:bodyPr wrap="square" rtlCol="0">
              <a:spAutoFit/>
            </a:bodyPr>
            <a:lstStyle/>
            <a:p>
              <a:r>
                <a:rPr lang="en-US" sz="1200" dirty="0">
                  <a:solidFill>
                    <a:schemeClr val="accent1"/>
                  </a:solidFill>
                  <a:latin typeface="Calibri" panose="020F0502020204030204" pitchFamily="34" charset="0"/>
                  <a:cs typeface="Calibri" panose="020F0502020204030204" pitchFamily="34" charset="0"/>
                </a:rPr>
                <a:t>9/30/2023:</a:t>
              </a:r>
              <a:br>
                <a:rPr lang="en-US" sz="1200" dirty="0">
                  <a:solidFill>
                    <a:schemeClr val="accent1"/>
                  </a:solidFill>
                  <a:latin typeface="Calibri" panose="020F0502020204030204" pitchFamily="34" charset="0"/>
                  <a:cs typeface="Calibri" panose="020F0502020204030204" pitchFamily="34" charset="0"/>
                </a:rPr>
              </a:br>
              <a:r>
                <a:rPr lang="en-US" sz="1200" b="1" dirty="0">
                  <a:solidFill>
                    <a:schemeClr val="accent1"/>
                  </a:solidFill>
                  <a:latin typeface="Calibri" panose="020F0502020204030204" pitchFamily="34" charset="0"/>
                  <a:cs typeface="Calibri" panose="020F0502020204030204" pitchFamily="34" charset="0"/>
                </a:rPr>
                <a:t>5.33%</a:t>
              </a:r>
            </a:p>
          </p:txBody>
        </p:sp>
        <p:sp>
          <p:nvSpPr>
            <p:cNvPr id="44" name="Rectangle 43">
              <a:extLst>
                <a:ext uri="{FF2B5EF4-FFF2-40B4-BE49-F238E27FC236}">
                  <a16:creationId xmlns:a16="http://schemas.microsoft.com/office/drawing/2014/main" id="{44FF474B-8E16-FC41-7E72-D1C9A87F4826}"/>
                </a:ext>
              </a:extLst>
            </p:cNvPr>
            <p:cNvSpPr/>
            <p:nvPr/>
          </p:nvSpPr>
          <p:spPr>
            <a:xfrm>
              <a:off x="569427" y="1785465"/>
              <a:ext cx="236540" cy="3569432"/>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738E14F1-5933-9B72-7E79-6CA7289A0CD3}"/>
                </a:ext>
              </a:extLst>
            </p:cNvPr>
            <p:cNvSpPr/>
            <p:nvPr/>
          </p:nvSpPr>
          <p:spPr>
            <a:xfrm>
              <a:off x="4508573" y="1785465"/>
              <a:ext cx="121382" cy="3569432"/>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47D6B9AD-D92B-EB7C-E3D6-BF45080CA168}"/>
                </a:ext>
              </a:extLst>
            </p:cNvPr>
            <p:cNvSpPr/>
            <p:nvPr/>
          </p:nvSpPr>
          <p:spPr>
            <a:xfrm>
              <a:off x="5650242" y="1785465"/>
              <a:ext cx="369558" cy="3569432"/>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B4B2F50A-F54F-2F26-9A36-5AA02D9A41FC}"/>
                </a:ext>
              </a:extLst>
            </p:cNvPr>
            <p:cNvSpPr/>
            <p:nvPr/>
          </p:nvSpPr>
          <p:spPr>
            <a:xfrm>
              <a:off x="8082424" y="1785465"/>
              <a:ext cx="75368" cy="3569432"/>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8" name="Chart 47">
              <a:extLst>
                <a:ext uri="{FF2B5EF4-FFF2-40B4-BE49-F238E27FC236}">
                  <a16:creationId xmlns:a16="http://schemas.microsoft.com/office/drawing/2014/main" id="{27E50B8F-A3B4-7287-9601-7DA1087D9C26}"/>
                </a:ext>
              </a:extLst>
            </p:cNvPr>
            <p:cNvGraphicFramePr/>
            <p:nvPr>
              <p:extLst>
                <p:ext uri="{D42A27DB-BD31-4B8C-83A1-F6EECF244321}">
                  <p14:modId xmlns:p14="http://schemas.microsoft.com/office/powerpoint/2010/main" val="93733503"/>
                </p:ext>
              </p:extLst>
            </p:nvPr>
          </p:nvGraphicFramePr>
          <p:xfrm>
            <a:off x="187327" y="961666"/>
            <a:ext cx="8964076" cy="5063752"/>
          </p:xfrm>
          <a:graphic>
            <a:graphicData uri="http://schemas.openxmlformats.org/drawingml/2006/chart">
              <c:chart xmlns:c="http://schemas.openxmlformats.org/drawingml/2006/chart" xmlns:r="http://schemas.openxmlformats.org/officeDocument/2006/relationships" r:id="rId2"/>
            </a:graphicData>
          </a:graphic>
        </p:graphicFrame>
        <p:sp>
          <p:nvSpPr>
            <p:cNvPr id="49" name="TextBox 48">
              <a:extLst>
                <a:ext uri="{FF2B5EF4-FFF2-40B4-BE49-F238E27FC236}">
                  <a16:creationId xmlns:a16="http://schemas.microsoft.com/office/drawing/2014/main" id="{3DBC90F9-1899-C326-ADAF-D4821B3354CA}"/>
                </a:ext>
              </a:extLst>
            </p:cNvPr>
            <p:cNvSpPr txBox="1"/>
            <p:nvPr/>
          </p:nvSpPr>
          <p:spPr>
            <a:xfrm>
              <a:off x="7823006" y="1477402"/>
              <a:ext cx="914400" cy="276999"/>
            </a:xfrm>
            <a:prstGeom prst="rect">
              <a:avLst/>
            </a:prstGeom>
            <a:noFill/>
          </p:spPr>
          <p:txBody>
            <a:bodyPr wrap="square" rtlCol="0">
              <a:spAutoFit/>
            </a:bodyPr>
            <a:lstStyle/>
            <a:p>
              <a:r>
                <a:rPr lang="en-US" sz="1200" b="1" i="1">
                  <a:latin typeface="Calibri" panose="020F0502020204030204" pitchFamily="34" charset="0"/>
                  <a:cs typeface="Calibri" panose="020F0502020204030204" pitchFamily="34" charset="0"/>
                </a:rPr>
                <a:t>COVID</a:t>
              </a:r>
            </a:p>
          </p:txBody>
        </p:sp>
        <p:sp>
          <p:nvSpPr>
            <p:cNvPr id="50" name="TextBox 49">
              <a:extLst>
                <a:ext uri="{FF2B5EF4-FFF2-40B4-BE49-F238E27FC236}">
                  <a16:creationId xmlns:a16="http://schemas.microsoft.com/office/drawing/2014/main" id="{A1AA13BA-CFF0-A7A9-111D-4026361EC7D6}"/>
                </a:ext>
              </a:extLst>
            </p:cNvPr>
            <p:cNvSpPr txBox="1"/>
            <p:nvPr/>
          </p:nvSpPr>
          <p:spPr>
            <a:xfrm>
              <a:off x="5633464" y="1477402"/>
              <a:ext cx="914400" cy="276999"/>
            </a:xfrm>
            <a:prstGeom prst="rect">
              <a:avLst/>
            </a:prstGeom>
            <a:noFill/>
          </p:spPr>
          <p:txBody>
            <a:bodyPr wrap="square" rtlCol="0">
              <a:spAutoFit/>
            </a:bodyPr>
            <a:lstStyle/>
            <a:p>
              <a:r>
                <a:rPr lang="en-US" sz="1200" b="1" i="1">
                  <a:latin typeface="Calibri" panose="020F0502020204030204" pitchFamily="34" charset="0"/>
                  <a:cs typeface="Calibri" panose="020F0502020204030204" pitchFamily="34" charset="0"/>
                </a:rPr>
                <a:t>GFC</a:t>
              </a:r>
            </a:p>
          </p:txBody>
        </p:sp>
        <p:sp>
          <p:nvSpPr>
            <p:cNvPr id="51" name="TextBox 50">
              <a:extLst>
                <a:ext uri="{FF2B5EF4-FFF2-40B4-BE49-F238E27FC236}">
                  <a16:creationId xmlns:a16="http://schemas.microsoft.com/office/drawing/2014/main" id="{5D009DE0-2F1E-250B-FF9D-AB334A1965C6}"/>
                </a:ext>
              </a:extLst>
            </p:cNvPr>
            <p:cNvSpPr txBox="1"/>
            <p:nvPr/>
          </p:nvSpPr>
          <p:spPr>
            <a:xfrm>
              <a:off x="4183480" y="1477402"/>
              <a:ext cx="914400" cy="276999"/>
            </a:xfrm>
            <a:prstGeom prst="rect">
              <a:avLst/>
            </a:prstGeom>
            <a:noFill/>
          </p:spPr>
          <p:txBody>
            <a:bodyPr wrap="square" rtlCol="0">
              <a:spAutoFit/>
            </a:bodyPr>
            <a:lstStyle/>
            <a:p>
              <a:r>
                <a:rPr lang="en-US" sz="1200" b="1" i="1">
                  <a:latin typeface="Calibri" panose="020F0502020204030204" pitchFamily="34" charset="0"/>
                  <a:cs typeface="Calibri" panose="020F0502020204030204" pitchFamily="34" charset="0"/>
                </a:rPr>
                <a:t>Dot-Com</a:t>
              </a:r>
            </a:p>
          </p:txBody>
        </p:sp>
        <p:sp>
          <p:nvSpPr>
            <p:cNvPr id="52" name="TextBox 51">
              <a:extLst>
                <a:ext uri="{FF2B5EF4-FFF2-40B4-BE49-F238E27FC236}">
                  <a16:creationId xmlns:a16="http://schemas.microsoft.com/office/drawing/2014/main" id="{852C54D7-0795-A2BA-8573-AFA1D0131B05}"/>
                </a:ext>
              </a:extLst>
            </p:cNvPr>
            <p:cNvSpPr txBox="1"/>
            <p:nvPr/>
          </p:nvSpPr>
          <p:spPr>
            <a:xfrm>
              <a:off x="1780688" y="1477402"/>
              <a:ext cx="1619915" cy="276999"/>
            </a:xfrm>
            <a:prstGeom prst="rect">
              <a:avLst/>
            </a:prstGeom>
            <a:noFill/>
          </p:spPr>
          <p:txBody>
            <a:bodyPr wrap="square" rtlCol="0">
              <a:spAutoFit/>
            </a:bodyPr>
            <a:lstStyle/>
            <a:p>
              <a:r>
                <a:rPr lang="en-US" sz="1200" b="1" i="1">
                  <a:latin typeface="Calibri" panose="020F0502020204030204" pitchFamily="34" charset="0"/>
                  <a:cs typeface="Calibri" panose="020F0502020204030204" pitchFamily="34" charset="0"/>
                </a:rPr>
                <a:t>1990-1991 Recession</a:t>
              </a:r>
            </a:p>
          </p:txBody>
        </p:sp>
        <p:sp>
          <p:nvSpPr>
            <p:cNvPr id="53" name="TextBox 52">
              <a:extLst>
                <a:ext uri="{FF2B5EF4-FFF2-40B4-BE49-F238E27FC236}">
                  <a16:creationId xmlns:a16="http://schemas.microsoft.com/office/drawing/2014/main" id="{F57E7F2B-672D-D724-112B-E5C792B8863F}"/>
                </a:ext>
              </a:extLst>
            </p:cNvPr>
            <p:cNvSpPr txBox="1"/>
            <p:nvPr/>
          </p:nvSpPr>
          <p:spPr>
            <a:xfrm>
              <a:off x="88902" y="1473339"/>
              <a:ext cx="1619915" cy="276999"/>
            </a:xfrm>
            <a:prstGeom prst="rect">
              <a:avLst/>
            </a:prstGeom>
            <a:noFill/>
          </p:spPr>
          <p:txBody>
            <a:bodyPr wrap="square" rtlCol="0">
              <a:spAutoFit/>
            </a:bodyPr>
            <a:lstStyle/>
            <a:p>
              <a:r>
                <a:rPr lang="en-US" sz="1200" b="1" i="1">
                  <a:latin typeface="Calibri" panose="020F0502020204030204" pitchFamily="34" charset="0"/>
                  <a:cs typeface="Calibri" panose="020F0502020204030204" pitchFamily="34" charset="0"/>
                </a:rPr>
                <a:t>1981-1982 Recession</a:t>
              </a:r>
            </a:p>
          </p:txBody>
        </p:sp>
        <p:sp>
          <p:nvSpPr>
            <p:cNvPr id="54" name="TextBox 53">
              <a:extLst>
                <a:ext uri="{FF2B5EF4-FFF2-40B4-BE49-F238E27FC236}">
                  <a16:creationId xmlns:a16="http://schemas.microsoft.com/office/drawing/2014/main" id="{AD107F83-8D72-3169-1035-E258945DE9C1}"/>
                </a:ext>
              </a:extLst>
            </p:cNvPr>
            <p:cNvSpPr txBox="1"/>
            <p:nvPr/>
          </p:nvSpPr>
          <p:spPr>
            <a:xfrm>
              <a:off x="145779" y="1916110"/>
              <a:ext cx="1289130" cy="461665"/>
            </a:xfrm>
            <a:prstGeom prst="rect">
              <a:avLst/>
            </a:prstGeom>
            <a:noFill/>
          </p:spPr>
          <p:txBody>
            <a:bodyPr wrap="square" rtlCol="0">
              <a:spAutoFit/>
            </a:bodyPr>
            <a:lstStyle/>
            <a:p>
              <a:r>
                <a:rPr lang="en-US" sz="1200">
                  <a:solidFill>
                    <a:schemeClr val="accent1"/>
                  </a:solidFill>
                  <a:latin typeface="Calibri" panose="020F0502020204030204" pitchFamily="34" charset="0"/>
                  <a:cs typeface="Calibri" panose="020F0502020204030204" pitchFamily="34" charset="0"/>
                </a:rPr>
                <a:t>12/31/1980: </a:t>
              </a:r>
              <a:br>
                <a:rPr lang="en-US" sz="1200">
                  <a:solidFill>
                    <a:schemeClr val="accent1"/>
                  </a:solidFill>
                  <a:latin typeface="Calibri" panose="020F0502020204030204" pitchFamily="34" charset="0"/>
                  <a:cs typeface="Calibri" panose="020F0502020204030204" pitchFamily="34" charset="0"/>
                </a:rPr>
              </a:br>
              <a:r>
                <a:rPr lang="en-US" sz="1200" b="1">
                  <a:solidFill>
                    <a:schemeClr val="accent1"/>
                  </a:solidFill>
                  <a:latin typeface="Calibri" panose="020F0502020204030204" pitchFamily="34" charset="0"/>
                  <a:cs typeface="Calibri" panose="020F0502020204030204" pitchFamily="34" charset="0"/>
                </a:rPr>
                <a:t>22.00%</a:t>
              </a:r>
            </a:p>
          </p:txBody>
        </p:sp>
        <p:sp>
          <p:nvSpPr>
            <p:cNvPr id="55" name="TextBox 54">
              <a:extLst>
                <a:ext uri="{FF2B5EF4-FFF2-40B4-BE49-F238E27FC236}">
                  <a16:creationId xmlns:a16="http://schemas.microsoft.com/office/drawing/2014/main" id="{B332D0E7-636A-5759-998D-A9B264B899B3}"/>
                </a:ext>
              </a:extLst>
            </p:cNvPr>
            <p:cNvSpPr txBox="1"/>
            <p:nvPr/>
          </p:nvSpPr>
          <p:spPr>
            <a:xfrm>
              <a:off x="177800" y="1085114"/>
              <a:ext cx="3098800" cy="400110"/>
            </a:xfrm>
            <a:prstGeom prst="rect">
              <a:avLst/>
            </a:prstGeom>
            <a:noFill/>
          </p:spPr>
          <p:txBody>
            <a:bodyPr wrap="square" rtlCol="0">
              <a:spAutoFit/>
            </a:bodyPr>
            <a:lstStyle/>
            <a:p>
              <a:r>
                <a:rPr lang="en-US" sz="1000" i="1">
                  <a:latin typeface="Calibri" panose="020F0502020204030204" pitchFamily="34" charset="0"/>
                  <a:cs typeface="Calibri" panose="020F0502020204030204" pitchFamily="34" charset="0"/>
                </a:rPr>
                <a:t>US Federal Funds Effective Rate</a:t>
              </a:r>
              <a:br>
                <a:rPr lang="en-US" sz="1000" i="1">
                  <a:latin typeface="Calibri" panose="020F0502020204030204" pitchFamily="34" charset="0"/>
                  <a:cs typeface="Calibri" panose="020F0502020204030204" pitchFamily="34" charset="0"/>
                </a:rPr>
              </a:br>
              <a:r>
                <a:rPr lang="en-US" sz="1000" i="1">
                  <a:latin typeface="Calibri" panose="020F0502020204030204" pitchFamily="34" charset="0"/>
                  <a:cs typeface="Calibri" panose="020F0502020204030204" pitchFamily="34" charset="0"/>
                </a:rPr>
                <a:t>%</a:t>
              </a:r>
            </a:p>
          </p:txBody>
        </p:sp>
        <p:sp>
          <p:nvSpPr>
            <p:cNvPr id="56" name="TextBox 55">
              <a:extLst>
                <a:ext uri="{FF2B5EF4-FFF2-40B4-BE49-F238E27FC236}">
                  <a16:creationId xmlns:a16="http://schemas.microsoft.com/office/drawing/2014/main" id="{57523337-0ED0-7402-AF32-D8DED93DC9BA}"/>
                </a:ext>
              </a:extLst>
            </p:cNvPr>
            <p:cNvSpPr txBox="1"/>
            <p:nvPr/>
          </p:nvSpPr>
          <p:spPr>
            <a:xfrm>
              <a:off x="6118225" y="4466713"/>
              <a:ext cx="1092444" cy="461665"/>
            </a:xfrm>
            <a:prstGeom prst="rect">
              <a:avLst/>
            </a:prstGeom>
            <a:ln w="9525"/>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200">
                  <a:solidFill>
                    <a:srgbClr val="1693D3"/>
                  </a:solidFill>
                  <a:latin typeface="Calibri" panose="020F0502020204030204" pitchFamily="34" charset="0"/>
                  <a:cs typeface="Calibri" panose="020F0502020204030204" pitchFamily="34" charset="0"/>
                </a:rPr>
                <a:t>Mudrick Capital launch</a:t>
              </a:r>
            </a:p>
          </p:txBody>
        </p:sp>
      </p:grpSp>
    </p:spTree>
    <p:extLst>
      <p:ext uri="{BB962C8B-B14F-4D97-AF65-F5344CB8AC3E}">
        <p14:creationId xmlns:p14="http://schemas.microsoft.com/office/powerpoint/2010/main" val="289558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6EF44-A628-C03B-3411-DAEEAF521A96}"/>
              </a:ext>
            </a:extLst>
          </p:cNvPr>
          <p:cNvSpPr>
            <a:spLocks noGrp="1"/>
          </p:cNvSpPr>
          <p:nvPr>
            <p:ph type="title"/>
          </p:nvPr>
        </p:nvSpPr>
        <p:spPr>
          <a:xfrm>
            <a:off x="368206" y="164602"/>
            <a:ext cx="8545264" cy="830997"/>
          </a:xfrm>
        </p:spPr>
        <p:txBody>
          <a:bodyPr/>
          <a:lstStyle/>
          <a:p>
            <a:r>
              <a:rPr lang="en-US"/>
              <a:t>LOW Rates, stimulus, &amp; growth have been Upward multiplier on asset valuation…</a:t>
            </a:r>
          </a:p>
        </p:txBody>
      </p:sp>
      <p:sp>
        <p:nvSpPr>
          <p:cNvPr id="4" name="Footer Placeholder 3">
            <a:extLst>
              <a:ext uri="{FF2B5EF4-FFF2-40B4-BE49-F238E27FC236}">
                <a16:creationId xmlns:a16="http://schemas.microsoft.com/office/drawing/2014/main" id="{19DE7A84-2B13-9877-BD08-8BFF43E1A8A6}"/>
              </a:ext>
            </a:extLst>
          </p:cNvPr>
          <p:cNvSpPr>
            <a:spLocks noGrp="1"/>
          </p:cNvSpPr>
          <p:nvPr>
            <p:ph type="ftr" sz="quarter" idx="11"/>
          </p:nvPr>
        </p:nvSpPr>
        <p:spPr>
          <a:xfrm>
            <a:off x="368204" y="6395197"/>
            <a:ext cx="11452417" cy="203133"/>
          </a:xfrm>
        </p:spPr>
        <p:txBody>
          <a:bodyPr/>
          <a:lstStyle/>
          <a:p>
            <a:r>
              <a:rPr lang="en-US"/>
              <a:t>Source: Bloomberg</a:t>
            </a:r>
          </a:p>
        </p:txBody>
      </p:sp>
      <p:sp>
        <p:nvSpPr>
          <p:cNvPr id="20" name="Rectangle 19">
            <a:extLst>
              <a:ext uri="{FF2B5EF4-FFF2-40B4-BE49-F238E27FC236}">
                <a16:creationId xmlns:a16="http://schemas.microsoft.com/office/drawing/2014/main" id="{46007A9F-6D6B-1BDA-AE41-14980A1DF2C3}"/>
              </a:ext>
            </a:extLst>
          </p:cNvPr>
          <p:cNvSpPr/>
          <p:nvPr/>
        </p:nvSpPr>
        <p:spPr>
          <a:xfrm>
            <a:off x="9762579" y="2202035"/>
            <a:ext cx="815138" cy="3574352"/>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bject 8">
            <a:extLst>
              <a:ext uri="{FF2B5EF4-FFF2-40B4-BE49-F238E27FC236}">
                <a16:creationId xmlns:a16="http://schemas.microsoft.com/office/drawing/2014/main" id="{AD3291D6-077B-1B79-2338-E983A5BFB8F3}"/>
              </a:ext>
            </a:extLst>
          </p:cNvPr>
          <p:cNvSpPr/>
          <p:nvPr/>
        </p:nvSpPr>
        <p:spPr>
          <a:xfrm>
            <a:off x="380634" y="1613980"/>
            <a:ext cx="11457035" cy="345037"/>
          </a:xfrm>
          <a:prstGeom prst="rect">
            <a:avLst/>
          </a:prstGeom>
          <a:solidFill>
            <a:srgbClr val="00315F"/>
          </a:solidFill>
        </p:spPr>
        <p:txBody>
          <a:bodyPr wrap="square" lIns="0" tIns="0" rIns="0" bIns="0" rtlCol="0" anchor="ctr" anchorCtr="0"/>
          <a:lstStyle/>
          <a:p>
            <a:pPr algn="ctr"/>
            <a:r>
              <a:rPr lang="en-US" sz="1400" b="1">
                <a:solidFill>
                  <a:schemeClr val="bg1"/>
                </a:solidFill>
                <a:latin typeface="Segoe UI Semibold" panose="020B0702040204020203" pitchFamily="34" charset="0"/>
                <a:cs typeface="Segoe UI Semibold" panose="020B0702040204020203" pitchFamily="34" charset="0"/>
              </a:rPr>
              <a:t>Trading Multiples Have Expanded Over Time</a:t>
            </a:r>
            <a:endParaRPr sz="1400" b="1">
              <a:solidFill>
                <a:schemeClr val="bg1"/>
              </a:solidFill>
              <a:latin typeface="Segoe UI Semibold" panose="020B0702040204020203" pitchFamily="34" charset="0"/>
              <a:cs typeface="Segoe UI Semibold" panose="020B0702040204020203" pitchFamily="34" charset="0"/>
            </a:endParaRPr>
          </a:p>
        </p:txBody>
      </p:sp>
      <p:sp>
        <p:nvSpPr>
          <p:cNvPr id="23" name="TextBox 22">
            <a:extLst>
              <a:ext uri="{FF2B5EF4-FFF2-40B4-BE49-F238E27FC236}">
                <a16:creationId xmlns:a16="http://schemas.microsoft.com/office/drawing/2014/main" id="{1EA8ED63-AA7E-5303-9373-A2B415441CAB}"/>
              </a:ext>
            </a:extLst>
          </p:cNvPr>
          <p:cNvSpPr txBox="1"/>
          <p:nvPr/>
        </p:nvSpPr>
        <p:spPr>
          <a:xfrm>
            <a:off x="368204" y="2006380"/>
            <a:ext cx="3654838" cy="377441"/>
          </a:xfrm>
          <a:prstGeom prst="rect">
            <a:avLst/>
          </a:prstGeom>
          <a:noFill/>
        </p:spPr>
        <p:txBody>
          <a:bodyPr wrap="square" rtlCol="0">
            <a:spAutoFit/>
          </a:bodyPr>
          <a:lstStyle>
            <a:defPPr>
              <a:defRPr lang="en-US"/>
            </a:defPPr>
            <a:lvl1pPr>
              <a:defRPr sz="1000" i="1">
                <a:latin typeface="Calibri" panose="020F0502020204030204" pitchFamily="34" charset="0"/>
                <a:cs typeface="Calibri" panose="020F0502020204030204" pitchFamily="34" charset="0"/>
              </a:defRPr>
            </a:lvl1pPr>
          </a:lstStyle>
          <a:p>
            <a:r>
              <a:rPr lang="en-US"/>
              <a:t>S&amp;P 500 Enterprise Value / Last 12 Months EBITDA</a:t>
            </a:r>
            <a:br>
              <a:rPr lang="en-US"/>
            </a:br>
            <a:r>
              <a:rPr lang="en-US"/>
              <a:t>x</a:t>
            </a:r>
          </a:p>
        </p:txBody>
      </p:sp>
      <p:sp>
        <p:nvSpPr>
          <p:cNvPr id="24" name="TextBox 23">
            <a:extLst>
              <a:ext uri="{FF2B5EF4-FFF2-40B4-BE49-F238E27FC236}">
                <a16:creationId xmlns:a16="http://schemas.microsoft.com/office/drawing/2014/main" id="{FA322E31-C4E5-4876-49CA-C0AFBBD29028}"/>
              </a:ext>
            </a:extLst>
          </p:cNvPr>
          <p:cNvSpPr txBox="1"/>
          <p:nvPr/>
        </p:nvSpPr>
        <p:spPr>
          <a:xfrm>
            <a:off x="368204" y="4890452"/>
            <a:ext cx="1193441" cy="261305"/>
          </a:xfrm>
          <a:prstGeom prst="rect">
            <a:avLst/>
          </a:prstGeom>
          <a:noFill/>
        </p:spPr>
        <p:txBody>
          <a:bodyPr wrap="square" rtlCol="0">
            <a:spAutoFit/>
          </a:bodyPr>
          <a:lstStyle/>
          <a:p>
            <a:r>
              <a:rPr lang="en-US" sz="1200" b="1">
                <a:solidFill>
                  <a:schemeClr val="accent1"/>
                </a:solidFill>
                <a:latin typeface="Calibri" panose="020F0502020204030204" pitchFamily="34" charset="0"/>
                <a:cs typeface="Calibri" panose="020F0502020204030204" pitchFamily="34" charset="0"/>
              </a:rPr>
              <a:t>7.7x</a:t>
            </a:r>
          </a:p>
        </p:txBody>
      </p:sp>
      <p:sp>
        <p:nvSpPr>
          <p:cNvPr id="25" name="TextBox 24">
            <a:extLst>
              <a:ext uri="{FF2B5EF4-FFF2-40B4-BE49-F238E27FC236}">
                <a16:creationId xmlns:a16="http://schemas.microsoft.com/office/drawing/2014/main" id="{585C0BB1-0B5E-7F80-46FA-6E2FED0DC34D}"/>
              </a:ext>
            </a:extLst>
          </p:cNvPr>
          <p:cNvSpPr txBox="1"/>
          <p:nvPr/>
        </p:nvSpPr>
        <p:spPr>
          <a:xfrm>
            <a:off x="11457239" y="4089411"/>
            <a:ext cx="1193441" cy="261305"/>
          </a:xfrm>
          <a:prstGeom prst="rect">
            <a:avLst/>
          </a:prstGeom>
          <a:noFill/>
        </p:spPr>
        <p:txBody>
          <a:bodyPr wrap="square" rtlCol="0">
            <a:spAutoFit/>
          </a:bodyPr>
          <a:lstStyle/>
          <a:p>
            <a:r>
              <a:rPr lang="en-US" sz="1200" b="1">
                <a:solidFill>
                  <a:schemeClr val="accent1"/>
                </a:solidFill>
                <a:latin typeface="Calibri" panose="020F0502020204030204" pitchFamily="34" charset="0"/>
                <a:cs typeface="Calibri" panose="020F0502020204030204" pitchFamily="34" charset="0"/>
              </a:rPr>
              <a:t>12.5x</a:t>
            </a:r>
          </a:p>
        </p:txBody>
      </p:sp>
      <p:sp>
        <p:nvSpPr>
          <p:cNvPr id="26" name="TextBox 25">
            <a:extLst>
              <a:ext uri="{FF2B5EF4-FFF2-40B4-BE49-F238E27FC236}">
                <a16:creationId xmlns:a16="http://schemas.microsoft.com/office/drawing/2014/main" id="{DFC3FC54-8624-C512-3882-C825D1B8396B}"/>
              </a:ext>
            </a:extLst>
          </p:cNvPr>
          <p:cNvSpPr txBox="1"/>
          <p:nvPr/>
        </p:nvSpPr>
        <p:spPr>
          <a:xfrm>
            <a:off x="9573427" y="1990151"/>
            <a:ext cx="1193441" cy="276999"/>
          </a:xfrm>
          <a:prstGeom prst="rect">
            <a:avLst/>
          </a:prstGeom>
          <a:noFill/>
        </p:spPr>
        <p:txBody>
          <a:bodyPr wrap="square" rtlCol="0">
            <a:spAutoFit/>
          </a:bodyPr>
          <a:lstStyle/>
          <a:p>
            <a:pPr algn="ctr"/>
            <a:r>
              <a:rPr lang="en-US" sz="1200" b="1" i="1">
                <a:latin typeface="Calibri" panose="020F0502020204030204" pitchFamily="34" charset="0"/>
                <a:cs typeface="Calibri" panose="020F0502020204030204" pitchFamily="34" charset="0"/>
              </a:rPr>
              <a:t>COVID</a:t>
            </a:r>
          </a:p>
        </p:txBody>
      </p:sp>
      <p:graphicFrame>
        <p:nvGraphicFramePr>
          <p:cNvPr id="30" name="Chart 29">
            <a:extLst>
              <a:ext uri="{FF2B5EF4-FFF2-40B4-BE49-F238E27FC236}">
                <a16:creationId xmlns:a16="http://schemas.microsoft.com/office/drawing/2014/main" id="{27247B82-F947-9D5C-74FC-734F46BA3C3B}"/>
              </a:ext>
            </a:extLst>
          </p:cNvPr>
          <p:cNvGraphicFramePr/>
          <p:nvPr>
            <p:extLst>
              <p:ext uri="{D42A27DB-BD31-4B8C-83A1-F6EECF244321}">
                <p14:modId xmlns:p14="http://schemas.microsoft.com/office/powerpoint/2010/main" val="1845742332"/>
              </p:ext>
            </p:extLst>
          </p:nvPr>
        </p:nvGraphicFramePr>
        <p:xfrm>
          <a:off x="380638" y="1618338"/>
          <a:ext cx="11457033" cy="477685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07528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44A59-7A9E-BD1E-E391-8C45D71D8238}"/>
              </a:ext>
            </a:extLst>
          </p:cNvPr>
          <p:cNvSpPr>
            <a:spLocks noGrp="1"/>
          </p:cNvSpPr>
          <p:nvPr>
            <p:ph type="title"/>
          </p:nvPr>
        </p:nvSpPr>
        <p:spPr>
          <a:xfrm>
            <a:off x="368206" y="164602"/>
            <a:ext cx="8545264" cy="830997"/>
          </a:xfrm>
        </p:spPr>
        <p:txBody>
          <a:bodyPr/>
          <a:lstStyle/>
          <a:p>
            <a:r>
              <a:rPr lang="en-US"/>
              <a:t>…and have led to an increase in purchase multiples for private companies</a:t>
            </a:r>
          </a:p>
        </p:txBody>
      </p:sp>
      <p:sp>
        <p:nvSpPr>
          <p:cNvPr id="4" name="Footer Placeholder 3">
            <a:extLst>
              <a:ext uri="{FF2B5EF4-FFF2-40B4-BE49-F238E27FC236}">
                <a16:creationId xmlns:a16="http://schemas.microsoft.com/office/drawing/2014/main" id="{12E33C21-5846-8FE7-466C-B002E4C4ED69}"/>
              </a:ext>
            </a:extLst>
          </p:cNvPr>
          <p:cNvSpPr>
            <a:spLocks noGrp="1"/>
          </p:cNvSpPr>
          <p:nvPr>
            <p:ph type="ftr" sz="quarter" idx="11"/>
          </p:nvPr>
        </p:nvSpPr>
        <p:spPr>
          <a:xfrm>
            <a:off x="368204" y="6395197"/>
            <a:ext cx="11452417" cy="203133"/>
          </a:xfrm>
        </p:spPr>
        <p:txBody>
          <a:bodyPr/>
          <a:lstStyle/>
          <a:p>
            <a:r>
              <a:rPr lang="en-US"/>
              <a:t>Source: Pitchbook</a:t>
            </a:r>
          </a:p>
        </p:txBody>
      </p:sp>
      <p:sp>
        <p:nvSpPr>
          <p:cNvPr id="6" name="object 8">
            <a:extLst>
              <a:ext uri="{FF2B5EF4-FFF2-40B4-BE49-F238E27FC236}">
                <a16:creationId xmlns:a16="http://schemas.microsoft.com/office/drawing/2014/main" id="{F4522E17-B0CA-01C1-650B-55F2833483D1}"/>
              </a:ext>
            </a:extLst>
          </p:cNvPr>
          <p:cNvSpPr/>
          <p:nvPr/>
        </p:nvSpPr>
        <p:spPr>
          <a:xfrm>
            <a:off x="368205" y="1618488"/>
            <a:ext cx="11452415" cy="339666"/>
          </a:xfrm>
          <a:prstGeom prst="rect">
            <a:avLst/>
          </a:prstGeom>
          <a:solidFill>
            <a:srgbClr val="00315F"/>
          </a:solidFill>
        </p:spPr>
        <p:txBody>
          <a:bodyPr wrap="square" lIns="0" tIns="0" rIns="0" bIns="0" rtlCol="0" anchor="ctr" anchorCtr="0"/>
          <a:lstStyle/>
          <a:p>
            <a:pPr algn="ctr"/>
            <a:r>
              <a:rPr lang="en-US" sz="1400" b="1">
                <a:solidFill>
                  <a:schemeClr val="bg1"/>
                </a:solidFill>
                <a:latin typeface="Segoe UI Semibold" panose="020B0702040204020203" pitchFamily="34" charset="0"/>
                <a:cs typeface="Segoe UI Semibold" panose="020B0702040204020203" pitchFamily="34" charset="0"/>
              </a:rPr>
              <a:t>Private Equity Buyout Valuations Have Increased</a:t>
            </a:r>
          </a:p>
        </p:txBody>
      </p:sp>
      <p:sp>
        <p:nvSpPr>
          <p:cNvPr id="8" name="TextBox 7">
            <a:extLst>
              <a:ext uri="{FF2B5EF4-FFF2-40B4-BE49-F238E27FC236}">
                <a16:creationId xmlns:a16="http://schemas.microsoft.com/office/drawing/2014/main" id="{7903B8B0-4D07-3FE9-ACB9-E763168A7B1D}"/>
              </a:ext>
            </a:extLst>
          </p:cNvPr>
          <p:cNvSpPr txBox="1"/>
          <p:nvPr/>
        </p:nvSpPr>
        <p:spPr>
          <a:xfrm>
            <a:off x="368208" y="1958154"/>
            <a:ext cx="2949511" cy="371565"/>
          </a:xfrm>
          <a:prstGeom prst="rect">
            <a:avLst/>
          </a:prstGeom>
          <a:noFill/>
        </p:spPr>
        <p:txBody>
          <a:bodyPr wrap="square" rtlCol="0">
            <a:spAutoFit/>
          </a:bodyPr>
          <a:lstStyle>
            <a:defPPr>
              <a:defRPr lang="en-US"/>
            </a:defPPr>
            <a:lvl1pPr>
              <a:defRPr sz="1000" i="1">
                <a:latin typeface="Calibri" panose="020F0502020204030204" pitchFamily="34" charset="0"/>
                <a:cs typeface="Calibri" panose="020F0502020204030204" pitchFamily="34" charset="0"/>
              </a:defRPr>
            </a:lvl1pPr>
          </a:lstStyle>
          <a:p>
            <a:r>
              <a:rPr lang="en-US"/>
              <a:t>Median US EV / EBITDA Multiples</a:t>
            </a:r>
          </a:p>
          <a:p>
            <a:r>
              <a:rPr lang="en-US"/>
              <a:t>x</a:t>
            </a:r>
          </a:p>
        </p:txBody>
      </p:sp>
      <p:graphicFrame>
        <p:nvGraphicFramePr>
          <p:cNvPr id="11" name="Chart 10">
            <a:extLst>
              <a:ext uri="{FF2B5EF4-FFF2-40B4-BE49-F238E27FC236}">
                <a16:creationId xmlns:a16="http://schemas.microsoft.com/office/drawing/2014/main" id="{8D95E3EB-6D64-A869-8612-6FD3D2A6DC16}"/>
              </a:ext>
            </a:extLst>
          </p:cNvPr>
          <p:cNvGraphicFramePr/>
          <p:nvPr>
            <p:extLst>
              <p:ext uri="{D42A27DB-BD31-4B8C-83A1-F6EECF244321}">
                <p14:modId xmlns:p14="http://schemas.microsoft.com/office/powerpoint/2010/main" val="2127988732"/>
              </p:ext>
            </p:extLst>
          </p:nvPr>
        </p:nvGraphicFramePr>
        <p:xfrm>
          <a:off x="368204" y="1692709"/>
          <a:ext cx="11430463" cy="47024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258131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81856-BB8C-234D-E870-8281E911C743}"/>
              </a:ext>
            </a:extLst>
          </p:cNvPr>
          <p:cNvSpPr>
            <a:spLocks noGrp="1"/>
          </p:cNvSpPr>
          <p:nvPr>
            <p:ph type="title"/>
          </p:nvPr>
        </p:nvSpPr>
        <p:spPr>
          <a:xfrm>
            <a:off x="368206" y="164602"/>
            <a:ext cx="8545264" cy="830997"/>
          </a:xfrm>
        </p:spPr>
        <p:txBody>
          <a:bodyPr/>
          <a:lstStyle/>
          <a:p>
            <a:r>
              <a:rPr lang="en-US"/>
              <a:t>Investors’ search for yield led to increased flows into private equity</a:t>
            </a:r>
          </a:p>
        </p:txBody>
      </p:sp>
      <p:sp>
        <p:nvSpPr>
          <p:cNvPr id="4" name="Footer Placeholder 3">
            <a:extLst>
              <a:ext uri="{FF2B5EF4-FFF2-40B4-BE49-F238E27FC236}">
                <a16:creationId xmlns:a16="http://schemas.microsoft.com/office/drawing/2014/main" id="{F66E3349-9A3E-2912-AC87-5E755D6093CB}"/>
              </a:ext>
            </a:extLst>
          </p:cNvPr>
          <p:cNvSpPr>
            <a:spLocks noGrp="1"/>
          </p:cNvSpPr>
          <p:nvPr>
            <p:ph type="ftr" sz="quarter" idx="11"/>
          </p:nvPr>
        </p:nvSpPr>
        <p:spPr>
          <a:xfrm>
            <a:off x="368204" y="6395197"/>
            <a:ext cx="11452417" cy="203133"/>
          </a:xfrm>
        </p:spPr>
        <p:txBody>
          <a:bodyPr/>
          <a:lstStyle/>
          <a:p>
            <a:r>
              <a:rPr lang="en-US"/>
              <a:t>Source: Pitchbook</a:t>
            </a:r>
          </a:p>
        </p:txBody>
      </p:sp>
      <p:sp>
        <p:nvSpPr>
          <p:cNvPr id="7" name="object 8">
            <a:extLst>
              <a:ext uri="{FF2B5EF4-FFF2-40B4-BE49-F238E27FC236}">
                <a16:creationId xmlns:a16="http://schemas.microsoft.com/office/drawing/2014/main" id="{113BF96F-35EA-58F9-D25A-FC5AEAA3B19B}"/>
              </a:ext>
            </a:extLst>
          </p:cNvPr>
          <p:cNvSpPr/>
          <p:nvPr/>
        </p:nvSpPr>
        <p:spPr>
          <a:xfrm>
            <a:off x="368204" y="1618488"/>
            <a:ext cx="11452416" cy="309111"/>
          </a:xfrm>
          <a:prstGeom prst="rect">
            <a:avLst/>
          </a:prstGeom>
          <a:solidFill>
            <a:srgbClr val="00315F"/>
          </a:solidFill>
        </p:spPr>
        <p:txBody>
          <a:bodyPr wrap="square" lIns="0" tIns="0" rIns="0" bIns="0" rtlCol="0" anchor="ctr" anchorCtr="0"/>
          <a:lstStyle/>
          <a:p>
            <a:pPr algn="ctr"/>
            <a:r>
              <a:rPr lang="en-US" sz="1400" b="1">
                <a:solidFill>
                  <a:schemeClr val="bg1"/>
                </a:solidFill>
                <a:latin typeface="Segoe UI Semibold" panose="020B0702040204020203" pitchFamily="34" charset="0"/>
                <a:cs typeface="Segoe UI Semibold" panose="020B0702040204020203" pitchFamily="34" charset="0"/>
              </a:rPr>
              <a:t>Growth of Private Equity Assets Under Management</a:t>
            </a:r>
            <a:endParaRPr sz="1400" b="1">
              <a:solidFill>
                <a:schemeClr val="bg1"/>
              </a:solidFill>
              <a:latin typeface="Segoe UI Semibold" panose="020B0702040204020203" pitchFamily="34" charset="0"/>
              <a:cs typeface="Segoe UI Semibold" panose="020B0702040204020203" pitchFamily="34" charset="0"/>
            </a:endParaRPr>
          </a:p>
        </p:txBody>
      </p:sp>
      <p:graphicFrame>
        <p:nvGraphicFramePr>
          <p:cNvPr id="8" name="Chart 7">
            <a:extLst>
              <a:ext uri="{FF2B5EF4-FFF2-40B4-BE49-F238E27FC236}">
                <a16:creationId xmlns:a16="http://schemas.microsoft.com/office/drawing/2014/main" id="{8404B538-C995-85B7-2C8B-9D36369DAD23}"/>
              </a:ext>
            </a:extLst>
          </p:cNvPr>
          <p:cNvGraphicFramePr/>
          <p:nvPr>
            <p:extLst>
              <p:ext uri="{D42A27DB-BD31-4B8C-83A1-F6EECF244321}">
                <p14:modId xmlns:p14="http://schemas.microsoft.com/office/powerpoint/2010/main" val="2026082345"/>
              </p:ext>
            </p:extLst>
          </p:nvPr>
        </p:nvGraphicFramePr>
        <p:xfrm>
          <a:off x="368203" y="1965753"/>
          <a:ext cx="11430464" cy="4279472"/>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a:extLst>
              <a:ext uri="{FF2B5EF4-FFF2-40B4-BE49-F238E27FC236}">
                <a16:creationId xmlns:a16="http://schemas.microsoft.com/office/drawing/2014/main" id="{0CD45432-71EB-336B-EA6A-480FD7891784}"/>
              </a:ext>
            </a:extLst>
          </p:cNvPr>
          <p:cNvSpPr txBox="1"/>
          <p:nvPr/>
        </p:nvSpPr>
        <p:spPr>
          <a:xfrm>
            <a:off x="368207" y="1927599"/>
            <a:ext cx="3508462" cy="338140"/>
          </a:xfrm>
          <a:prstGeom prst="rect">
            <a:avLst/>
          </a:prstGeom>
          <a:noFill/>
        </p:spPr>
        <p:txBody>
          <a:bodyPr wrap="square" rtlCol="0">
            <a:spAutoFit/>
          </a:bodyPr>
          <a:lstStyle>
            <a:defPPr>
              <a:defRPr lang="en-US"/>
            </a:defPPr>
            <a:lvl1pPr>
              <a:defRPr sz="1000" i="1">
                <a:latin typeface="Calibri" panose="020F0502020204030204" pitchFamily="34" charset="0"/>
                <a:cs typeface="Calibri" panose="020F0502020204030204" pitchFamily="34" charset="0"/>
              </a:defRPr>
            </a:lvl1pPr>
          </a:lstStyle>
          <a:p>
            <a:r>
              <a:rPr lang="en-US"/>
              <a:t>Global Private Equity Assets Under Management</a:t>
            </a:r>
            <a:br>
              <a:rPr lang="en-US"/>
            </a:br>
            <a:r>
              <a:rPr lang="en-US"/>
              <a:t>$Tn</a:t>
            </a:r>
          </a:p>
        </p:txBody>
      </p:sp>
    </p:spTree>
    <p:extLst>
      <p:ext uri="{BB962C8B-B14F-4D97-AF65-F5344CB8AC3E}">
        <p14:creationId xmlns:p14="http://schemas.microsoft.com/office/powerpoint/2010/main" val="1817322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897FB-9880-0C86-7A6E-86156591857E}"/>
              </a:ext>
            </a:extLst>
          </p:cNvPr>
          <p:cNvSpPr>
            <a:spLocks noGrp="1"/>
          </p:cNvSpPr>
          <p:nvPr>
            <p:ph type="title"/>
          </p:nvPr>
        </p:nvSpPr>
        <p:spPr>
          <a:xfrm>
            <a:off x="368206" y="164602"/>
            <a:ext cx="8545264" cy="830997"/>
          </a:xfrm>
        </p:spPr>
        <p:txBody>
          <a:bodyPr/>
          <a:lstStyle/>
          <a:p>
            <a:r>
              <a:rPr lang="en-US"/>
              <a:t>Debt capital supporting sponsors went towards acquisitions and refi’s</a:t>
            </a:r>
          </a:p>
        </p:txBody>
      </p:sp>
      <p:sp>
        <p:nvSpPr>
          <p:cNvPr id="4" name="Footer Placeholder 3">
            <a:extLst>
              <a:ext uri="{FF2B5EF4-FFF2-40B4-BE49-F238E27FC236}">
                <a16:creationId xmlns:a16="http://schemas.microsoft.com/office/drawing/2014/main" id="{98D242C0-4CBF-0FD3-2247-7727591D420A}"/>
              </a:ext>
            </a:extLst>
          </p:cNvPr>
          <p:cNvSpPr>
            <a:spLocks noGrp="1"/>
          </p:cNvSpPr>
          <p:nvPr>
            <p:ph type="ftr" sz="quarter" idx="11"/>
          </p:nvPr>
        </p:nvSpPr>
        <p:spPr>
          <a:xfrm>
            <a:off x="368204" y="6395197"/>
            <a:ext cx="11452417" cy="203133"/>
          </a:xfrm>
        </p:spPr>
        <p:txBody>
          <a:bodyPr/>
          <a:lstStyle/>
          <a:p>
            <a:r>
              <a:rPr lang="en-US"/>
              <a:t>Source: Pitchbook</a:t>
            </a:r>
          </a:p>
        </p:txBody>
      </p:sp>
      <p:sp>
        <p:nvSpPr>
          <p:cNvPr id="7" name="object 8">
            <a:extLst>
              <a:ext uri="{FF2B5EF4-FFF2-40B4-BE49-F238E27FC236}">
                <a16:creationId xmlns:a16="http://schemas.microsoft.com/office/drawing/2014/main" id="{FFB27AC3-67C7-998E-60B8-7A6A2C85EAB3}"/>
              </a:ext>
            </a:extLst>
          </p:cNvPr>
          <p:cNvSpPr/>
          <p:nvPr/>
        </p:nvSpPr>
        <p:spPr>
          <a:xfrm>
            <a:off x="368205" y="1618488"/>
            <a:ext cx="11452414" cy="326769"/>
          </a:xfrm>
          <a:prstGeom prst="rect">
            <a:avLst/>
          </a:prstGeom>
          <a:solidFill>
            <a:srgbClr val="00315F"/>
          </a:solidFill>
        </p:spPr>
        <p:txBody>
          <a:bodyPr wrap="square" lIns="0" tIns="0" rIns="0" bIns="0" rtlCol="0" anchor="ctr" anchorCtr="0"/>
          <a:lstStyle/>
          <a:p>
            <a:pPr algn="ctr"/>
            <a:r>
              <a:rPr lang="en-US" sz="1400" b="1">
                <a:solidFill>
                  <a:schemeClr val="bg1"/>
                </a:solidFill>
                <a:latin typeface="Segoe UI Semibold" panose="020B0702040204020203" pitchFamily="34" charset="0"/>
                <a:cs typeface="Segoe UI Semibold" panose="020B0702040204020203" pitchFamily="34" charset="0"/>
              </a:rPr>
              <a:t>Majority of Capital Serves Needs of Balance Sheets, Not Businesses</a:t>
            </a:r>
            <a:endParaRPr sz="1400" b="1">
              <a:solidFill>
                <a:schemeClr val="bg1"/>
              </a:solidFill>
              <a:latin typeface="Segoe UI Semibold" panose="020B0702040204020203" pitchFamily="34" charset="0"/>
              <a:cs typeface="Segoe UI Semibold" panose="020B0702040204020203" pitchFamily="34" charset="0"/>
            </a:endParaRPr>
          </a:p>
        </p:txBody>
      </p:sp>
      <p:sp>
        <p:nvSpPr>
          <p:cNvPr id="9" name="TextBox 8">
            <a:extLst>
              <a:ext uri="{FF2B5EF4-FFF2-40B4-BE49-F238E27FC236}">
                <a16:creationId xmlns:a16="http://schemas.microsoft.com/office/drawing/2014/main" id="{FB2F7D85-FA91-62D0-5D04-E81FBA97C8ED}"/>
              </a:ext>
            </a:extLst>
          </p:cNvPr>
          <p:cNvSpPr txBox="1"/>
          <p:nvPr/>
        </p:nvSpPr>
        <p:spPr>
          <a:xfrm>
            <a:off x="368205" y="1945257"/>
            <a:ext cx="4390755" cy="357457"/>
          </a:xfrm>
          <a:prstGeom prst="rect">
            <a:avLst/>
          </a:prstGeom>
          <a:noFill/>
        </p:spPr>
        <p:txBody>
          <a:bodyPr wrap="square" rtlCol="0">
            <a:spAutoFit/>
          </a:bodyPr>
          <a:lstStyle>
            <a:defPPr>
              <a:defRPr lang="en-US"/>
            </a:defPPr>
            <a:lvl1pPr>
              <a:defRPr sz="1000" i="1">
                <a:latin typeface="Calibri" panose="020F0502020204030204" pitchFamily="34" charset="0"/>
                <a:cs typeface="Calibri" panose="020F0502020204030204" pitchFamily="34" charset="0"/>
              </a:defRPr>
            </a:lvl1pPr>
          </a:lstStyle>
          <a:p>
            <a:r>
              <a:rPr lang="en-US"/>
              <a:t>Use of Leveraged Loan Proceeds (2014 – 2019)</a:t>
            </a:r>
            <a:br>
              <a:rPr lang="en-US"/>
            </a:br>
            <a:r>
              <a:rPr lang="en-US"/>
              <a:t>%</a:t>
            </a:r>
          </a:p>
        </p:txBody>
      </p:sp>
      <p:graphicFrame>
        <p:nvGraphicFramePr>
          <p:cNvPr id="10" name="Chart 9">
            <a:extLst>
              <a:ext uri="{FF2B5EF4-FFF2-40B4-BE49-F238E27FC236}">
                <a16:creationId xmlns:a16="http://schemas.microsoft.com/office/drawing/2014/main" id="{A29FF4A2-CA6E-52DC-CC74-AF5286A342BE}"/>
              </a:ext>
            </a:extLst>
          </p:cNvPr>
          <p:cNvGraphicFramePr/>
          <p:nvPr/>
        </p:nvGraphicFramePr>
        <p:xfrm>
          <a:off x="-5487" y="1459345"/>
          <a:ext cx="12299087" cy="493585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219964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BC681-54D8-E978-C729-850CD47309F2}"/>
              </a:ext>
            </a:extLst>
          </p:cNvPr>
          <p:cNvSpPr>
            <a:spLocks noGrp="1"/>
          </p:cNvSpPr>
          <p:nvPr>
            <p:ph type="title"/>
          </p:nvPr>
        </p:nvSpPr>
        <p:spPr>
          <a:xfrm>
            <a:off x="368206" y="164602"/>
            <a:ext cx="8545264" cy="830997"/>
          </a:xfrm>
        </p:spPr>
        <p:txBody>
          <a:bodyPr/>
          <a:lstStyle/>
          <a:p>
            <a:r>
              <a:rPr lang="en-US"/>
              <a:t>Investors have needed to stretch for YIELD in a low-rate environment </a:t>
            </a:r>
          </a:p>
        </p:txBody>
      </p:sp>
      <p:sp>
        <p:nvSpPr>
          <p:cNvPr id="4" name="Footer Placeholder 3">
            <a:extLst>
              <a:ext uri="{FF2B5EF4-FFF2-40B4-BE49-F238E27FC236}">
                <a16:creationId xmlns:a16="http://schemas.microsoft.com/office/drawing/2014/main" id="{C18CB607-567A-F25B-5A68-489CB9AB6175}"/>
              </a:ext>
            </a:extLst>
          </p:cNvPr>
          <p:cNvSpPr>
            <a:spLocks noGrp="1"/>
          </p:cNvSpPr>
          <p:nvPr>
            <p:ph type="ftr" sz="quarter" idx="11"/>
          </p:nvPr>
        </p:nvSpPr>
        <p:spPr>
          <a:xfrm>
            <a:off x="368204" y="6395197"/>
            <a:ext cx="11452417" cy="203133"/>
          </a:xfrm>
        </p:spPr>
        <p:txBody>
          <a:bodyPr/>
          <a:lstStyle/>
          <a:p>
            <a:r>
              <a:rPr lang="en-US"/>
              <a:t>Source: Wall Street Journal, Pension Funds Pile on Risk Just to Get a Reasonable Return</a:t>
            </a:r>
          </a:p>
        </p:txBody>
      </p:sp>
      <p:sp>
        <p:nvSpPr>
          <p:cNvPr id="7" name="object 8">
            <a:extLst>
              <a:ext uri="{FF2B5EF4-FFF2-40B4-BE49-F238E27FC236}">
                <a16:creationId xmlns:a16="http://schemas.microsoft.com/office/drawing/2014/main" id="{04940A69-6A6F-19E3-4BC6-D31D385A564F}"/>
              </a:ext>
            </a:extLst>
          </p:cNvPr>
          <p:cNvSpPr/>
          <p:nvPr/>
        </p:nvSpPr>
        <p:spPr>
          <a:xfrm>
            <a:off x="380616" y="1618488"/>
            <a:ext cx="11440002" cy="320462"/>
          </a:xfrm>
          <a:prstGeom prst="rect">
            <a:avLst/>
          </a:prstGeom>
          <a:solidFill>
            <a:srgbClr val="00315F"/>
          </a:solidFill>
        </p:spPr>
        <p:txBody>
          <a:bodyPr wrap="square" lIns="0" tIns="0" rIns="0" bIns="0" rtlCol="0" anchor="ctr" anchorCtr="0"/>
          <a:lstStyle/>
          <a:p>
            <a:pPr algn="ctr"/>
            <a:r>
              <a:rPr lang="en-US" sz="1400" b="1">
                <a:solidFill>
                  <a:schemeClr val="bg1"/>
                </a:solidFill>
                <a:latin typeface="Segoe UI Semibold" panose="020B0702040204020203" pitchFamily="34" charset="0"/>
                <a:cs typeface="Segoe UI Semibold" panose="020B0702040204020203" pitchFamily="34" charset="0"/>
              </a:rPr>
              <a:t>Investors Require Additional Risk to Achieve Absolute Returns</a:t>
            </a:r>
            <a:endParaRPr sz="1400" b="1">
              <a:solidFill>
                <a:schemeClr val="bg1"/>
              </a:solidFill>
              <a:latin typeface="Segoe UI Semibold" panose="020B0702040204020203" pitchFamily="34" charset="0"/>
              <a:cs typeface="Segoe UI Semibold" panose="020B0702040204020203" pitchFamily="34" charset="0"/>
            </a:endParaRPr>
          </a:p>
        </p:txBody>
      </p:sp>
      <p:graphicFrame>
        <p:nvGraphicFramePr>
          <p:cNvPr id="8" name="Chart 7">
            <a:extLst>
              <a:ext uri="{FF2B5EF4-FFF2-40B4-BE49-F238E27FC236}">
                <a16:creationId xmlns:a16="http://schemas.microsoft.com/office/drawing/2014/main" id="{A6051D72-62D6-828D-96AF-C7F75D66CEC3}"/>
              </a:ext>
            </a:extLst>
          </p:cNvPr>
          <p:cNvGraphicFramePr/>
          <p:nvPr>
            <p:extLst>
              <p:ext uri="{D42A27DB-BD31-4B8C-83A1-F6EECF244321}">
                <p14:modId xmlns:p14="http://schemas.microsoft.com/office/powerpoint/2010/main" val="3996979796"/>
              </p:ext>
            </p:extLst>
          </p:nvPr>
        </p:nvGraphicFramePr>
        <p:xfrm>
          <a:off x="380620" y="1904243"/>
          <a:ext cx="11440000" cy="4490953"/>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a:extLst>
              <a:ext uri="{FF2B5EF4-FFF2-40B4-BE49-F238E27FC236}">
                <a16:creationId xmlns:a16="http://schemas.microsoft.com/office/drawing/2014/main" id="{99BAEB93-2DC0-B41A-14F4-F56185667C28}"/>
              </a:ext>
            </a:extLst>
          </p:cNvPr>
          <p:cNvSpPr txBox="1"/>
          <p:nvPr/>
        </p:nvSpPr>
        <p:spPr>
          <a:xfrm>
            <a:off x="368204" y="1938950"/>
            <a:ext cx="5081591" cy="350558"/>
          </a:xfrm>
          <a:prstGeom prst="rect">
            <a:avLst/>
          </a:prstGeom>
          <a:noFill/>
        </p:spPr>
        <p:txBody>
          <a:bodyPr wrap="square" rtlCol="0">
            <a:spAutoFit/>
          </a:bodyPr>
          <a:lstStyle>
            <a:defPPr>
              <a:defRPr lang="en-US"/>
            </a:defPPr>
            <a:lvl1pPr>
              <a:defRPr sz="1000" i="1">
                <a:latin typeface="Calibri" panose="020F0502020204030204" pitchFamily="34" charset="0"/>
                <a:cs typeface="Calibri" panose="020F0502020204030204" pitchFamily="34" charset="0"/>
              </a:defRPr>
            </a:lvl1pPr>
          </a:lstStyle>
          <a:p>
            <a:r>
              <a:rPr lang="en-US"/>
              <a:t>Estimates of What Investors Need to Earn 7.5%</a:t>
            </a:r>
            <a:br>
              <a:rPr lang="en-US"/>
            </a:br>
            <a:r>
              <a:rPr lang="en-US"/>
              <a:t>%</a:t>
            </a:r>
          </a:p>
        </p:txBody>
      </p:sp>
    </p:spTree>
    <p:extLst>
      <p:ext uri="{BB962C8B-B14F-4D97-AF65-F5344CB8AC3E}">
        <p14:creationId xmlns:p14="http://schemas.microsoft.com/office/powerpoint/2010/main" val="29714361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077D9-61C3-8C1B-3913-4E0C67FC30ED}"/>
              </a:ext>
            </a:extLst>
          </p:cNvPr>
          <p:cNvSpPr>
            <a:spLocks noGrp="1"/>
          </p:cNvSpPr>
          <p:nvPr>
            <p:ph type="title"/>
          </p:nvPr>
        </p:nvSpPr>
        <p:spPr>
          <a:xfrm>
            <a:off x="368206" y="164602"/>
            <a:ext cx="8545264" cy="830997"/>
          </a:xfrm>
        </p:spPr>
        <p:txBody>
          <a:bodyPr/>
          <a:lstStyle/>
          <a:p>
            <a:r>
              <a:rPr lang="en-US"/>
              <a:t>Sponsors have been able to achieve higher levels of debt financing</a:t>
            </a:r>
          </a:p>
        </p:txBody>
      </p:sp>
      <p:sp>
        <p:nvSpPr>
          <p:cNvPr id="4" name="Footer Placeholder 3">
            <a:extLst>
              <a:ext uri="{FF2B5EF4-FFF2-40B4-BE49-F238E27FC236}">
                <a16:creationId xmlns:a16="http://schemas.microsoft.com/office/drawing/2014/main" id="{6DE9B05C-C319-8C16-1713-684BB022F2B5}"/>
              </a:ext>
            </a:extLst>
          </p:cNvPr>
          <p:cNvSpPr>
            <a:spLocks noGrp="1"/>
          </p:cNvSpPr>
          <p:nvPr>
            <p:ph type="ftr" sz="quarter" idx="11"/>
          </p:nvPr>
        </p:nvSpPr>
        <p:spPr>
          <a:xfrm>
            <a:off x="368204" y="6395197"/>
            <a:ext cx="11452417" cy="203133"/>
          </a:xfrm>
        </p:spPr>
        <p:txBody>
          <a:bodyPr/>
          <a:lstStyle/>
          <a:p>
            <a:r>
              <a:rPr lang="en-US"/>
              <a:t>Source: Pitchbook</a:t>
            </a:r>
          </a:p>
        </p:txBody>
      </p:sp>
      <p:sp>
        <p:nvSpPr>
          <p:cNvPr id="7" name="object 8">
            <a:extLst>
              <a:ext uri="{FF2B5EF4-FFF2-40B4-BE49-F238E27FC236}">
                <a16:creationId xmlns:a16="http://schemas.microsoft.com/office/drawing/2014/main" id="{79A10048-046A-CEDD-354F-906EDBE411FC}"/>
              </a:ext>
            </a:extLst>
          </p:cNvPr>
          <p:cNvSpPr/>
          <p:nvPr/>
        </p:nvSpPr>
        <p:spPr>
          <a:xfrm>
            <a:off x="368205" y="1618488"/>
            <a:ext cx="11452415" cy="328030"/>
          </a:xfrm>
          <a:prstGeom prst="rect">
            <a:avLst/>
          </a:prstGeom>
          <a:solidFill>
            <a:srgbClr val="00315F"/>
          </a:solidFill>
        </p:spPr>
        <p:txBody>
          <a:bodyPr wrap="square" lIns="0" tIns="0" rIns="0" bIns="0" rtlCol="0" anchor="ctr" anchorCtr="0"/>
          <a:lstStyle/>
          <a:p>
            <a:pPr algn="ctr"/>
            <a:r>
              <a:rPr lang="en-US" sz="1400" b="1">
                <a:solidFill>
                  <a:schemeClr val="bg1"/>
                </a:solidFill>
                <a:latin typeface="Segoe UI Semibold" panose="020B0702040204020203" pitchFamily="34" charset="0"/>
                <a:cs typeface="Segoe UI Semibold" panose="020B0702040204020203" pitchFamily="34" charset="0"/>
              </a:rPr>
              <a:t>New Issue Leverage Has Grown Substantially</a:t>
            </a:r>
          </a:p>
        </p:txBody>
      </p:sp>
      <p:graphicFrame>
        <p:nvGraphicFramePr>
          <p:cNvPr id="8" name="Chart 7">
            <a:extLst>
              <a:ext uri="{FF2B5EF4-FFF2-40B4-BE49-F238E27FC236}">
                <a16:creationId xmlns:a16="http://schemas.microsoft.com/office/drawing/2014/main" id="{9083CE64-EF15-1BA7-6858-5C7949763F25}"/>
              </a:ext>
            </a:extLst>
          </p:cNvPr>
          <p:cNvGraphicFramePr/>
          <p:nvPr>
            <p:extLst>
              <p:ext uri="{D42A27DB-BD31-4B8C-83A1-F6EECF244321}">
                <p14:modId xmlns:p14="http://schemas.microsoft.com/office/powerpoint/2010/main" val="647981058"/>
              </p:ext>
            </p:extLst>
          </p:nvPr>
        </p:nvGraphicFramePr>
        <p:xfrm>
          <a:off x="368204" y="1703828"/>
          <a:ext cx="11452415" cy="4691369"/>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a:extLst>
              <a:ext uri="{FF2B5EF4-FFF2-40B4-BE49-F238E27FC236}">
                <a16:creationId xmlns:a16="http://schemas.microsoft.com/office/drawing/2014/main" id="{AF8CF1CB-17CD-E446-9882-4EA4B918683E}"/>
              </a:ext>
            </a:extLst>
          </p:cNvPr>
          <p:cNvSpPr txBox="1"/>
          <p:nvPr/>
        </p:nvSpPr>
        <p:spPr>
          <a:xfrm>
            <a:off x="368208" y="1942877"/>
            <a:ext cx="4800835" cy="358836"/>
          </a:xfrm>
          <a:prstGeom prst="rect">
            <a:avLst/>
          </a:prstGeom>
          <a:noFill/>
        </p:spPr>
        <p:txBody>
          <a:bodyPr wrap="square" rtlCol="0">
            <a:spAutoFit/>
          </a:bodyPr>
          <a:lstStyle>
            <a:defPPr>
              <a:defRPr lang="en-US"/>
            </a:defPPr>
            <a:lvl1pPr>
              <a:defRPr sz="1000" i="1">
                <a:latin typeface="Calibri" panose="020F0502020204030204" pitchFamily="34" charset="0"/>
                <a:cs typeface="Calibri" panose="020F0502020204030204" pitchFamily="34" charset="0"/>
              </a:defRPr>
            </a:lvl1pPr>
          </a:lstStyle>
          <a:p>
            <a:r>
              <a:rPr lang="en-US"/>
              <a:t>Debt-to-Adj. EBITDA Ratio of New Issuances</a:t>
            </a:r>
          </a:p>
          <a:p>
            <a:r>
              <a:rPr lang="en-US"/>
              <a:t>x</a:t>
            </a:r>
          </a:p>
        </p:txBody>
      </p:sp>
      <p:cxnSp>
        <p:nvCxnSpPr>
          <p:cNvPr id="10" name="Straight Connector 9">
            <a:extLst>
              <a:ext uri="{FF2B5EF4-FFF2-40B4-BE49-F238E27FC236}">
                <a16:creationId xmlns:a16="http://schemas.microsoft.com/office/drawing/2014/main" id="{3B53B1BC-19DF-D7F6-1110-364AFF874D7A}"/>
              </a:ext>
            </a:extLst>
          </p:cNvPr>
          <p:cNvCxnSpPr>
            <a:cxnSpLocks/>
          </p:cNvCxnSpPr>
          <p:nvPr/>
        </p:nvCxnSpPr>
        <p:spPr>
          <a:xfrm>
            <a:off x="723210" y="3661253"/>
            <a:ext cx="10857992" cy="0"/>
          </a:xfrm>
          <a:prstGeom prst="line">
            <a:avLst/>
          </a:prstGeom>
          <a:ln w="12700">
            <a:solidFill>
              <a:srgbClr val="1693D3"/>
            </a:solidFill>
            <a:prstDash val="sysDash"/>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CA66EEBA-FD9E-9067-6383-E9DAF49195FB}"/>
              </a:ext>
            </a:extLst>
          </p:cNvPr>
          <p:cNvSpPr/>
          <p:nvPr/>
        </p:nvSpPr>
        <p:spPr>
          <a:xfrm>
            <a:off x="664911" y="3458460"/>
            <a:ext cx="1499071" cy="248425"/>
          </a:xfrm>
          <a:prstGeom prst="rect">
            <a:avLst/>
          </a:prstGeom>
        </p:spPr>
        <p:txBody>
          <a:bodyPr wrap="none">
            <a:spAutoFit/>
          </a:bodyPr>
          <a:lstStyle/>
          <a:p>
            <a:pPr>
              <a:defRPr/>
            </a:pPr>
            <a:r>
              <a:rPr lang="en-US" sz="1200" b="1">
                <a:solidFill>
                  <a:srgbClr val="1693D3"/>
                </a:solidFill>
                <a:latin typeface="Calibri" panose="020F0502020204030204" pitchFamily="34" charset="0"/>
                <a:cs typeface="Calibri" panose="020F0502020204030204" pitchFamily="34" charset="0"/>
              </a:rPr>
              <a:t>Average = 4.5x </a:t>
            </a:r>
          </a:p>
        </p:txBody>
      </p:sp>
    </p:spTree>
    <p:extLst>
      <p:ext uri="{BB962C8B-B14F-4D97-AF65-F5344CB8AC3E}">
        <p14:creationId xmlns:p14="http://schemas.microsoft.com/office/powerpoint/2010/main" val="1659112788"/>
      </p:ext>
    </p:extLst>
  </p:cSld>
  <p:clrMapOvr>
    <a:masterClrMapping/>
  </p:clrMapOvr>
</p:sld>
</file>

<file path=ppt/theme/theme1.xml><?xml version="1.0" encoding="utf-8"?>
<a:theme xmlns:a="http://schemas.openxmlformats.org/drawingml/2006/main" name="Office Theme">
  <a:themeElements>
    <a:clrScheme name="Mudrick New Again">
      <a:dk1>
        <a:srgbClr val="000000"/>
      </a:dk1>
      <a:lt1>
        <a:sysClr val="window" lastClr="FFFFFF"/>
      </a:lt1>
      <a:dk2>
        <a:srgbClr val="01214A"/>
      </a:dk2>
      <a:lt2>
        <a:srgbClr val="EBEFF2"/>
      </a:lt2>
      <a:accent1>
        <a:srgbClr val="008FD8"/>
      </a:accent1>
      <a:accent2>
        <a:srgbClr val="5D7872"/>
      </a:accent2>
      <a:accent3>
        <a:srgbClr val="0A2E2A"/>
      </a:accent3>
      <a:accent4>
        <a:srgbClr val="005765"/>
      </a:accent4>
      <a:accent5>
        <a:srgbClr val="E2D18E"/>
      </a:accent5>
      <a:accent6>
        <a:srgbClr val="6B6B6B"/>
      </a:accent6>
      <a:hlink>
        <a:srgbClr val="008FD8"/>
      </a:hlink>
      <a:folHlink>
        <a:srgbClr val="5D7872"/>
      </a:folHlink>
    </a:clrScheme>
    <a:fontScheme name="Segoe L / R">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1708</Words>
  <Application>Microsoft Office PowerPoint</Application>
  <PresentationFormat>Custom</PresentationFormat>
  <Paragraphs>75</Paragraphs>
  <Slides>13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Calibri</vt:lpstr>
      <vt:lpstr>Proxima Nova Rg</vt:lpstr>
      <vt:lpstr>Segoe UI</vt:lpstr>
      <vt:lpstr>Segoe UI Light</vt:lpstr>
      <vt:lpstr>Segoe UI Semibold</vt:lpstr>
      <vt:lpstr>Symbol</vt:lpstr>
      <vt:lpstr>Office Theme</vt:lpstr>
      <vt:lpstr>A Generational Opportunity  in Distressed Debt with Jason Mudrick, Founder and CIO </vt:lpstr>
      <vt:lpstr>PowerPoint Presentation</vt:lpstr>
      <vt:lpstr>Interest rates have been declining for over 40 years until recently</vt:lpstr>
      <vt:lpstr>LOW Rates, stimulus, &amp; growth have been Upward multiplier on asset valuation…</vt:lpstr>
      <vt:lpstr>…and have led to an increase in purchase multiples for private companies</vt:lpstr>
      <vt:lpstr>Investors’ search for yield led to increased flows into private equity</vt:lpstr>
      <vt:lpstr>Debt capital supporting sponsors went towards acquisitions and refi’s</vt:lpstr>
      <vt:lpstr>Investors have needed to stretch for YIELD in a low-rate environment </vt:lpstr>
      <vt:lpstr>Sponsors have been able to achieve higher levels of debt financing</vt:lpstr>
      <vt:lpstr>Adjusted EBITDA metrics Understates True Leverage on a company</vt:lpstr>
      <vt:lpstr>Covenant-lite loan products give sponsors and companies more flexibility to stay solvent</vt:lpstr>
      <vt:lpstr>The Leveraged credit market has grown exponentially</vt:lpstr>
      <vt:lpstr>APPENDIX IMPORTANT NOTICES AND DISCLAIMERS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Ovis User</dc:creator>
  <cp:lastModifiedBy>Andrew Neggia</cp:lastModifiedBy>
  <cp:revision>8</cp:revision>
  <cp:lastPrinted>2023-04-18T11:52:28Z</cp:lastPrinted>
  <dcterms:created xsi:type="dcterms:W3CDTF">2021-08-24T15:51:29Z</dcterms:created>
  <dcterms:modified xsi:type="dcterms:W3CDTF">2023-10-16T13:21:25Z</dcterms:modified>
</cp:coreProperties>
</file>